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8" r:id="rId3"/>
    <p:sldId id="257" r:id="rId4"/>
    <p:sldId id="258" r:id="rId5"/>
    <p:sldId id="261" r:id="rId6"/>
    <p:sldId id="262" r:id="rId7"/>
    <p:sldId id="264" r:id="rId8"/>
    <p:sldId id="265" r:id="rId9"/>
    <p:sldId id="266" r:id="rId10"/>
    <p:sldId id="270" r:id="rId11"/>
    <p:sldId id="271" r:id="rId12"/>
    <p:sldId id="259" r:id="rId13"/>
    <p:sldId id="269" r:id="rId14"/>
    <p:sldId id="263" r:id="rId15"/>
  </p:sldIdLst>
  <p:sldSz cx="12192000" cy="6858000"/>
  <p:notesSz cx="6858000" cy="9144000"/>
  <p:embeddedFontLst>
    <p:embeddedFont>
      <p:font typeface="Arial Rounded MT Bold" panose="020F0704030504030204" pitchFamily="34" charset="0"/>
      <p:regular r:id="rId16"/>
    </p:embeddedFon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Dubai" panose="020B0503030403030204" pitchFamily="34" charset="-78"/>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99"/>
    <a:srgbClr val="432B63"/>
    <a:srgbClr val="E866B3"/>
    <a:srgbClr val="DE2292"/>
    <a:srgbClr val="D83F87"/>
    <a:srgbClr val="DF1CE4"/>
    <a:srgbClr val="44318D"/>
    <a:srgbClr val="1C1229"/>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72196-A8F0-40E2-BF8D-791B69DCA6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9F5EAED-D425-4CF9-B8E2-AD283321C3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2AF7F8-A407-4482-A7FC-5B7071590369}"/>
              </a:ext>
            </a:extLst>
          </p:cNvPr>
          <p:cNvSpPr>
            <a:spLocks noGrp="1"/>
          </p:cNvSpPr>
          <p:nvPr>
            <p:ph type="dt" sz="half" idx="10"/>
          </p:nvPr>
        </p:nvSpPr>
        <p:spPr/>
        <p:txBody>
          <a:bodyPr/>
          <a:lstStyle/>
          <a:p>
            <a:fld id="{0B35046C-33BA-4C9B-A72B-C49339E8F48A}" type="datetimeFigureOut">
              <a:rPr lang="en-IN" smtClean="0"/>
              <a:t>07-01-2021</a:t>
            </a:fld>
            <a:endParaRPr lang="en-IN"/>
          </a:p>
        </p:txBody>
      </p:sp>
      <p:sp>
        <p:nvSpPr>
          <p:cNvPr id="5" name="Footer Placeholder 4">
            <a:extLst>
              <a:ext uri="{FF2B5EF4-FFF2-40B4-BE49-F238E27FC236}">
                <a16:creationId xmlns:a16="http://schemas.microsoft.com/office/drawing/2014/main" id="{4144067B-B193-4D6B-8B0F-78D57B65B3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953FBB-1B32-4229-9B8D-8D1A57A2D3FA}"/>
              </a:ext>
            </a:extLst>
          </p:cNvPr>
          <p:cNvSpPr>
            <a:spLocks noGrp="1"/>
          </p:cNvSpPr>
          <p:nvPr>
            <p:ph type="sldNum" sz="quarter" idx="12"/>
          </p:nvPr>
        </p:nvSpPr>
        <p:spPr/>
        <p:txBody>
          <a:bodyPr/>
          <a:lstStyle/>
          <a:p>
            <a:fld id="{A60A2BA6-1F96-47E6-B960-8096FF65D4F2}" type="slidenum">
              <a:rPr lang="en-IN" smtClean="0"/>
              <a:t>‹#›</a:t>
            </a:fld>
            <a:endParaRPr lang="en-IN"/>
          </a:p>
        </p:txBody>
      </p:sp>
    </p:spTree>
    <p:extLst>
      <p:ext uri="{BB962C8B-B14F-4D97-AF65-F5344CB8AC3E}">
        <p14:creationId xmlns:p14="http://schemas.microsoft.com/office/powerpoint/2010/main" val="2034637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4DC6A-DF29-41E1-A861-5597510490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30FA23-949A-47BA-BBC3-65361550D7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5ED837-32F6-4FF9-A47E-E5EC6585CB74}"/>
              </a:ext>
            </a:extLst>
          </p:cNvPr>
          <p:cNvSpPr>
            <a:spLocks noGrp="1"/>
          </p:cNvSpPr>
          <p:nvPr>
            <p:ph type="dt" sz="half" idx="10"/>
          </p:nvPr>
        </p:nvSpPr>
        <p:spPr/>
        <p:txBody>
          <a:bodyPr/>
          <a:lstStyle/>
          <a:p>
            <a:fld id="{0B35046C-33BA-4C9B-A72B-C49339E8F48A}" type="datetimeFigureOut">
              <a:rPr lang="en-IN" smtClean="0"/>
              <a:t>07-01-2021</a:t>
            </a:fld>
            <a:endParaRPr lang="en-IN"/>
          </a:p>
        </p:txBody>
      </p:sp>
      <p:sp>
        <p:nvSpPr>
          <p:cNvPr id="5" name="Footer Placeholder 4">
            <a:extLst>
              <a:ext uri="{FF2B5EF4-FFF2-40B4-BE49-F238E27FC236}">
                <a16:creationId xmlns:a16="http://schemas.microsoft.com/office/drawing/2014/main" id="{203DC740-C841-46F0-92BB-EB9520904C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F10FD9-A992-4132-AC36-BD7231FEFBAC}"/>
              </a:ext>
            </a:extLst>
          </p:cNvPr>
          <p:cNvSpPr>
            <a:spLocks noGrp="1"/>
          </p:cNvSpPr>
          <p:nvPr>
            <p:ph type="sldNum" sz="quarter" idx="12"/>
          </p:nvPr>
        </p:nvSpPr>
        <p:spPr/>
        <p:txBody>
          <a:bodyPr/>
          <a:lstStyle/>
          <a:p>
            <a:fld id="{A60A2BA6-1F96-47E6-B960-8096FF65D4F2}" type="slidenum">
              <a:rPr lang="en-IN" smtClean="0"/>
              <a:t>‹#›</a:t>
            </a:fld>
            <a:endParaRPr lang="en-IN"/>
          </a:p>
        </p:txBody>
      </p:sp>
    </p:spTree>
    <p:extLst>
      <p:ext uri="{BB962C8B-B14F-4D97-AF65-F5344CB8AC3E}">
        <p14:creationId xmlns:p14="http://schemas.microsoft.com/office/powerpoint/2010/main" val="2665257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D19A6-1F44-4753-9964-95B061C9DB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65E9D6-0644-4B89-A878-1295540383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EB279B-14EE-4D77-8495-0D7FF63E8261}"/>
              </a:ext>
            </a:extLst>
          </p:cNvPr>
          <p:cNvSpPr>
            <a:spLocks noGrp="1"/>
          </p:cNvSpPr>
          <p:nvPr>
            <p:ph type="dt" sz="half" idx="10"/>
          </p:nvPr>
        </p:nvSpPr>
        <p:spPr/>
        <p:txBody>
          <a:bodyPr/>
          <a:lstStyle/>
          <a:p>
            <a:fld id="{0B35046C-33BA-4C9B-A72B-C49339E8F48A}" type="datetimeFigureOut">
              <a:rPr lang="en-IN" smtClean="0"/>
              <a:t>07-01-2021</a:t>
            </a:fld>
            <a:endParaRPr lang="en-IN"/>
          </a:p>
        </p:txBody>
      </p:sp>
      <p:sp>
        <p:nvSpPr>
          <p:cNvPr id="5" name="Footer Placeholder 4">
            <a:extLst>
              <a:ext uri="{FF2B5EF4-FFF2-40B4-BE49-F238E27FC236}">
                <a16:creationId xmlns:a16="http://schemas.microsoft.com/office/drawing/2014/main" id="{2FFB6127-24F9-48DF-B540-30F1FC5543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2FC47-B76B-4268-A1CD-AB8409977748}"/>
              </a:ext>
            </a:extLst>
          </p:cNvPr>
          <p:cNvSpPr>
            <a:spLocks noGrp="1"/>
          </p:cNvSpPr>
          <p:nvPr>
            <p:ph type="sldNum" sz="quarter" idx="12"/>
          </p:nvPr>
        </p:nvSpPr>
        <p:spPr/>
        <p:txBody>
          <a:bodyPr/>
          <a:lstStyle/>
          <a:p>
            <a:fld id="{A60A2BA6-1F96-47E6-B960-8096FF65D4F2}" type="slidenum">
              <a:rPr lang="en-IN" smtClean="0"/>
              <a:t>‹#›</a:t>
            </a:fld>
            <a:endParaRPr lang="en-IN"/>
          </a:p>
        </p:txBody>
      </p:sp>
    </p:spTree>
    <p:extLst>
      <p:ext uri="{BB962C8B-B14F-4D97-AF65-F5344CB8AC3E}">
        <p14:creationId xmlns:p14="http://schemas.microsoft.com/office/powerpoint/2010/main" val="579657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8F02-B0C3-42F3-965C-BC4F6BFE41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7E16A5-E356-4792-9C9E-4285CCB486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B644F-4DB1-458E-A612-BDBB9FA44A5D}"/>
              </a:ext>
            </a:extLst>
          </p:cNvPr>
          <p:cNvSpPr>
            <a:spLocks noGrp="1"/>
          </p:cNvSpPr>
          <p:nvPr>
            <p:ph type="dt" sz="half" idx="10"/>
          </p:nvPr>
        </p:nvSpPr>
        <p:spPr/>
        <p:txBody>
          <a:bodyPr/>
          <a:lstStyle/>
          <a:p>
            <a:fld id="{0B35046C-33BA-4C9B-A72B-C49339E8F48A}" type="datetimeFigureOut">
              <a:rPr lang="en-IN" smtClean="0"/>
              <a:t>07-01-2021</a:t>
            </a:fld>
            <a:endParaRPr lang="en-IN"/>
          </a:p>
        </p:txBody>
      </p:sp>
      <p:sp>
        <p:nvSpPr>
          <p:cNvPr id="5" name="Footer Placeholder 4">
            <a:extLst>
              <a:ext uri="{FF2B5EF4-FFF2-40B4-BE49-F238E27FC236}">
                <a16:creationId xmlns:a16="http://schemas.microsoft.com/office/drawing/2014/main" id="{2C1B5102-337E-448A-87DB-5CC66DB783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FBAE48-D348-4F68-9392-A567E90B8594}"/>
              </a:ext>
            </a:extLst>
          </p:cNvPr>
          <p:cNvSpPr>
            <a:spLocks noGrp="1"/>
          </p:cNvSpPr>
          <p:nvPr>
            <p:ph type="sldNum" sz="quarter" idx="12"/>
          </p:nvPr>
        </p:nvSpPr>
        <p:spPr/>
        <p:txBody>
          <a:bodyPr/>
          <a:lstStyle/>
          <a:p>
            <a:fld id="{A60A2BA6-1F96-47E6-B960-8096FF65D4F2}" type="slidenum">
              <a:rPr lang="en-IN" smtClean="0"/>
              <a:t>‹#›</a:t>
            </a:fld>
            <a:endParaRPr lang="en-IN"/>
          </a:p>
        </p:txBody>
      </p:sp>
    </p:spTree>
    <p:extLst>
      <p:ext uri="{BB962C8B-B14F-4D97-AF65-F5344CB8AC3E}">
        <p14:creationId xmlns:p14="http://schemas.microsoft.com/office/powerpoint/2010/main" val="4206402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E6EE7-6DF6-4DD1-A61F-BF68CB3E83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F72ABCC-6E71-44C2-A89C-D84F3A4F63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EBCFD6-881C-4131-A085-0BC82D7CEA92}"/>
              </a:ext>
            </a:extLst>
          </p:cNvPr>
          <p:cNvSpPr>
            <a:spLocks noGrp="1"/>
          </p:cNvSpPr>
          <p:nvPr>
            <p:ph type="dt" sz="half" idx="10"/>
          </p:nvPr>
        </p:nvSpPr>
        <p:spPr/>
        <p:txBody>
          <a:bodyPr/>
          <a:lstStyle/>
          <a:p>
            <a:fld id="{0B35046C-33BA-4C9B-A72B-C49339E8F48A}" type="datetimeFigureOut">
              <a:rPr lang="en-IN" smtClean="0"/>
              <a:t>07-01-2021</a:t>
            </a:fld>
            <a:endParaRPr lang="en-IN"/>
          </a:p>
        </p:txBody>
      </p:sp>
      <p:sp>
        <p:nvSpPr>
          <p:cNvPr id="5" name="Footer Placeholder 4">
            <a:extLst>
              <a:ext uri="{FF2B5EF4-FFF2-40B4-BE49-F238E27FC236}">
                <a16:creationId xmlns:a16="http://schemas.microsoft.com/office/drawing/2014/main" id="{780B8B35-8F13-4AC1-853E-C846B70495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D40837-6124-4ABB-9563-2D255A04AD85}"/>
              </a:ext>
            </a:extLst>
          </p:cNvPr>
          <p:cNvSpPr>
            <a:spLocks noGrp="1"/>
          </p:cNvSpPr>
          <p:nvPr>
            <p:ph type="sldNum" sz="quarter" idx="12"/>
          </p:nvPr>
        </p:nvSpPr>
        <p:spPr/>
        <p:txBody>
          <a:bodyPr/>
          <a:lstStyle/>
          <a:p>
            <a:fld id="{A60A2BA6-1F96-47E6-B960-8096FF65D4F2}" type="slidenum">
              <a:rPr lang="en-IN" smtClean="0"/>
              <a:t>‹#›</a:t>
            </a:fld>
            <a:endParaRPr lang="en-IN"/>
          </a:p>
        </p:txBody>
      </p:sp>
    </p:spTree>
    <p:extLst>
      <p:ext uri="{BB962C8B-B14F-4D97-AF65-F5344CB8AC3E}">
        <p14:creationId xmlns:p14="http://schemas.microsoft.com/office/powerpoint/2010/main" val="3722579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715F-569A-4AC9-A564-8DB28A5300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5F4F0C-CB5F-4440-BF65-4A3B213B3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42F6F47-DB12-48AB-B67A-C52A482B90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52AE37-EC5F-434B-88E1-D154B11B2454}"/>
              </a:ext>
            </a:extLst>
          </p:cNvPr>
          <p:cNvSpPr>
            <a:spLocks noGrp="1"/>
          </p:cNvSpPr>
          <p:nvPr>
            <p:ph type="dt" sz="half" idx="10"/>
          </p:nvPr>
        </p:nvSpPr>
        <p:spPr/>
        <p:txBody>
          <a:bodyPr/>
          <a:lstStyle/>
          <a:p>
            <a:fld id="{0B35046C-33BA-4C9B-A72B-C49339E8F48A}" type="datetimeFigureOut">
              <a:rPr lang="en-IN" smtClean="0"/>
              <a:t>07-01-2021</a:t>
            </a:fld>
            <a:endParaRPr lang="en-IN"/>
          </a:p>
        </p:txBody>
      </p:sp>
      <p:sp>
        <p:nvSpPr>
          <p:cNvPr id="6" name="Footer Placeholder 5">
            <a:extLst>
              <a:ext uri="{FF2B5EF4-FFF2-40B4-BE49-F238E27FC236}">
                <a16:creationId xmlns:a16="http://schemas.microsoft.com/office/drawing/2014/main" id="{4819A664-D6CD-481A-B377-8CE0415A68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DF582B-71EF-4F06-81CA-B5224C5A9CF1}"/>
              </a:ext>
            </a:extLst>
          </p:cNvPr>
          <p:cNvSpPr>
            <a:spLocks noGrp="1"/>
          </p:cNvSpPr>
          <p:nvPr>
            <p:ph type="sldNum" sz="quarter" idx="12"/>
          </p:nvPr>
        </p:nvSpPr>
        <p:spPr/>
        <p:txBody>
          <a:bodyPr/>
          <a:lstStyle/>
          <a:p>
            <a:fld id="{A60A2BA6-1F96-47E6-B960-8096FF65D4F2}" type="slidenum">
              <a:rPr lang="en-IN" smtClean="0"/>
              <a:t>‹#›</a:t>
            </a:fld>
            <a:endParaRPr lang="en-IN"/>
          </a:p>
        </p:txBody>
      </p:sp>
    </p:spTree>
    <p:extLst>
      <p:ext uri="{BB962C8B-B14F-4D97-AF65-F5344CB8AC3E}">
        <p14:creationId xmlns:p14="http://schemas.microsoft.com/office/powerpoint/2010/main" val="3563599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34F8-20A6-423D-9DB2-D94DFA893AD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77DF3B-6464-4660-A81E-BB15A8E50E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15965B-7F8E-4079-AFF1-5F14A20BBB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CB37E08-C676-4B20-A1E6-96BB27B2E3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DDE99D-C43F-40FA-B2BE-DDE214865A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30205F-AB43-40DE-B689-9809A0C08F8F}"/>
              </a:ext>
            </a:extLst>
          </p:cNvPr>
          <p:cNvSpPr>
            <a:spLocks noGrp="1"/>
          </p:cNvSpPr>
          <p:nvPr>
            <p:ph type="dt" sz="half" idx="10"/>
          </p:nvPr>
        </p:nvSpPr>
        <p:spPr/>
        <p:txBody>
          <a:bodyPr/>
          <a:lstStyle/>
          <a:p>
            <a:fld id="{0B35046C-33BA-4C9B-A72B-C49339E8F48A}" type="datetimeFigureOut">
              <a:rPr lang="en-IN" smtClean="0"/>
              <a:t>07-01-2021</a:t>
            </a:fld>
            <a:endParaRPr lang="en-IN"/>
          </a:p>
        </p:txBody>
      </p:sp>
      <p:sp>
        <p:nvSpPr>
          <p:cNvPr id="8" name="Footer Placeholder 7">
            <a:extLst>
              <a:ext uri="{FF2B5EF4-FFF2-40B4-BE49-F238E27FC236}">
                <a16:creationId xmlns:a16="http://schemas.microsoft.com/office/drawing/2014/main" id="{18AA1FE6-ED18-4D1D-BECC-8338A3CC67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4D18C4-065D-494B-81F4-B11038FFB9B8}"/>
              </a:ext>
            </a:extLst>
          </p:cNvPr>
          <p:cNvSpPr>
            <a:spLocks noGrp="1"/>
          </p:cNvSpPr>
          <p:nvPr>
            <p:ph type="sldNum" sz="quarter" idx="12"/>
          </p:nvPr>
        </p:nvSpPr>
        <p:spPr/>
        <p:txBody>
          <a:bodyPr/>
          <a:lstStyle/>
          <a:p>
            <a:fld id="{A60A2BA6-1F96-47E6-B960-8096FF65D4F2}" type="slidenum">
              <a:rPr lang="en-IN" smtClean="0"/>
              <a:t>‹#›</a:t>
            </a:fld>
            <a:endParaRPr lang="en-IN"/>
          </a:p>
        </p:txBody>
      </p:sp>
    </p:spTree>
    <p:extLst>
      <p:ext uri="{BB962C8B-B14F-4D97-AF65-F5344CB8AC3E}">
        <p14:creationId xmlns:p14="http://schemas.microsoft.com/office/powerpoint/2010/main" val="323984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C5E86-8CA0-4E24-8202-7F7A5C5E92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C2BCFE-BA03-4B56-A533-819B9FF3952F}"/>
              </a:ext>
            </a:extLst>
          </p:cNvPr>
          <p:cNvSpPr>
            <a:spLocks noGrp="1"/>
          </p:cNvSpPr>
          <p:nvPr>
            <p:ph type="dt" sz="half" idx="10"/>
          </p:nvPr>
        </p:nvSpPr>
        <p:spPr/>
        <p:txBody>
          <a:bodyPr/>
          <a:lstStyle/>
          <a:p>
            <a:fld id="{0B35046C-33BA-4C9B-A72B-C49339E8F48A}" type="datetimeFigureOut">
              <a:rPr lang="en-IN" smtClean="0"/>
              <a:t>07-01-2021</a:t>
            </a:fld>
            <a:endParaRPr lang="en-IN"/>
          </a:p>
        </p:txBody>
      </p:sp>
      <p:sp>
        <p:nvSpPr>
          <p:cNvPr id="4" name="Footer Placeholder 3">
            <a:extLst>
              <a:ext uri="{FF2B5EF4-FFF2-40B4-BE49-F238E27FC236}">
                <a16:creationId xmlns:a16="http://schemas.microsoft.com/office/drawing/2014/main" id="{BE83CEF8-C1B5-458B-A91F-67CF32D670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E1BE918-04AA-4BAF-ACAA-48D28F63FBCF}"/>
              </a:ext>
            </a:extLst>
          </p:cNvPr>
          <p:cNvSpPr>
            <a:spLocks noGrp="1"/>
          </p:cNvSpPr>
          <p:nvPr>
            <p:ph type="sldNum" sz="quarter" idx="12"/>
          </p:nvPr>
        </p:nvSpPr>
        <p:spPr/>
        <p:txBody>
          <a:bodyPr/>
          <a:lstStyle/>
          <a:p>
            <a:fld id="{A60A2BA6-1F96-47E6-B960-8096FF65D4F2}" type="slidenum">
              <a:rPr lang="en-IN" smtClean="0"/>
              <a:t>‹#›</a:t>
            </a:fld>
            <a:endParaRPr lang="en-IN"/>
          </a:p>
        </p:txBody>
      </p:sp>
    </p:spTree>
    <p:extLst>
      <p:ext uri="{BB962C8B-B14F-4D97-AF65-F5344CB8AC3E}">
        <p14:creationId xmlns:p14="http://schemas.microsoft.com/office/powerpoint/2010/main" val="1654756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4DF050-131D-4854-AC04-9D1C95128B3B}"/>
              </a:ext>
            </a:extLst>
          </p:cNvPr>
          <p:cNvSpPr>
            <a:spLocks noGrp="1"/>
          </p:cNvSpPr>
          <p:nvPr>
            <p:ph type="dt" sz="half" idx="10"/>
          </p:nvPr>
        </p:nvSpPr>
        <p:spPr/>
        <p:txBody>
          <a:bodyPr/>
          <a:lstStyle/>
          <a:p>
            <a:fld id="{0B35046C-33BA-4C9B-A72B-C49339E8F48A}" type="datetimeFigureOut">
              <a:rPr lang="en-IN" smtClean="0"/>
              <a:t>07-01-2021</a:t>
            </a:fld>
            <a:endParaRPr lang="en-IN"/>
          </a:p>
        </p:txBody>
      </p:sp>
      <p:sp>
        <p:nvSpPr>
          <p:cNvPr id="3" name="Footer Placeholder 2">
            <a:extLst>
              <a:ext uri="{FF2B5EF4-FFF2-40B4-BE49-F238E27FC236}">
                <a16:creationId xmlns:a16="http://schemas.microsoft.com/office/drawing/2014/main" id="{9AC2B322-300D-4180-8F47-BC8B970100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3DC1048-E45D-4011-9044-0C2C6FAA76B8}"/>
              </a:ext>
            </a:extLst>
          </p:cNvPr>
          <p:cNvSpPr>
            <a:spLocks noGrp="1"/>
          </p:cNvSpPr>
          <p:nvPr>
            <p:ph type="sldNum" sz="quarter" idx="12"/>
          </p:nvPr>
        </p:nvSpPr>
        <p:spPr/>
        <p:txBody>
          <a:bodyPr/>
          <a:lstStyle/>
          <a:p>
            <a:fld id="{A60A2BA6-1F96-47E6-B960-8096FF65D4F2}" type="slidenum">
              <a:rPr lang="en-IN" smtClean="0"/>
              <a:t>‹#›</a:t>
            </a:fld>
            <a:endParaRPr lang="en-IN"/>
          </a:p>
        </p:txBody>
      </p:sp>
    </p:spTree>
    <p:extLst>
      <p:ext uri="{BB962C8B-B14F-4D97-AF65-F5344CB8AC3E}">
        <p14:creationId xmlns:p14="http://schemas.microsoft.com/office/powerpoint/2010/main" val="34652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CEE3-1A4E-4AF1-84E8-1B11608DA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E8F589-BC71-47C0-865B-3F9B25C9FC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CE210B-A69A-4E77-91FB-4CBA5F668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8A87E-4E53-4828-BCB3-C40A265B84E7}"/>
              </a:ext>
            </a:extLst>
          </p:cNvPr>
          <p:cNvSpPr>
            <a:spLocks noGrp="1"/>
          </p:cNvSpPr>
          <p:nvPr>
            <p:ph type="dt" sz="half" idx="10"/>
          </p:nvPr>
        </p:nvSpPr>
        <p:spPr/>
        <p:txBody>
          <a:bodyPr/>
          <a:lstStyle/>
          <a:p>
            <a:fld id="{0B35046C-33BA-4C9B-A72B-C49339E8F48A}" type="datetimeFigureOut">
              <a:rPr lang="en-IN" smtClean="0"/>
              <a:t>07-01-2021</a:t>
            </a:fld>
            <a:endParaRPr lang="en-IN"/>
          </a:p>
        </p:txBody>
      </p:sp>
      <p:sp>
        <p:nvSpPr>
          <p:cNvPr id="6" name="Footer Placeholder 5">
            <a:extLst>
              <a:ext uri="{FF2B5EF4-FFF2-40B4-BE49-F238E27FC236}">
                <a16:creationId xmlns:a16="http://schemas.microsoft.com/office/drawing/2014/main" id="{BC388C09-21CD-4518-855C-F0D507C600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C90118-8764-40DA-A726-92F44D569FD0}"/>
              </a:ext>
            </a:extLst>
          </p:cNvPr>
          <p:cNvSpPr>
            <a:spLocks noGrp="1"/>
          </p:cNvSpPr>
          <p:nvPr>
            <p:ph type="sldNum" sz="quarter" idx="12"/>
          </p:nvPr>
        </p:nvSpPr>
        <p:spPr/>
        <p:txBody>
          <a:bodyPr/>
          <a:lstStyle/>
          <a:p>
            <a:fld id="{A60A2BA6-1F96-47E6-B960-8096FF65D4F2}" type="slidenum">
              <a:rPr lang="en-IN" smtClean="0"/>
              <a:t>‹#›</a:t>
            </a:fld>
            <a:endParaRPr lang="en-IN"/>
          </a:p>
        </p:txBody>
      </p:sp>
    </p:spTree>
    <p:extLst>
      <p:ext uri="{BB962C8B-B14F-4D97-AF65-F5344CB8AC3E}">
        <p14:creationId xmlns:p14="http://schemas.microsoft.com/office/powerpoint/2010/main" val="1368111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480DB-AC17-44AD-9054-09AE0251F4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E30ECC5-6564-46E5-8ED8-930F11819B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962F44-9677-4B3C-9A97-2DD70CED0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E9E4BD-D508-48F0-A445-6014C8A9CA87}"/>
              </a:ext>
            </a:extLst>
          </p:cNvPr>
          <p:cNvSpPr>
            <a:spLocks noGrp="1"/>
          </p:cNvSpPr>
          <p:nvPr>
            <p:ph type="dt" sz="half" idx="10"/>
          </p:nvPr>
        </p:nvSpPr>
        <p:spPr/>
        <p:txBody>
          <a:bodyPr/>
          <a:lstStyle/>
          <a:p>
            <a:fld id="{0B35046C-33BA-4C9B-A72B-C49339E8F48A}" type="datetimeFigureOut">
              <a:rPr lang="en-IN" smtClean="0"/>
              <a:t>07-01-2021</a:t>
            </a:fld>
            <a:endParaRPr lang="en-IN"/>
          </a:p>
        </p:txBody>
      </p:sp>
      <p:sp>
        <p:nvSpPr>
          <p:cNvPr id="6" name="Footer Placeholder 5">
            <a:extLst>
              <a:ext uri="{FF2B5EF4-FFF2-40B4-BE49-F238E27FC236}">
                <a16:creationId xmlns:a16="http://schemas.microsoft.com/office/drawing/2014/main" id="{F88A9E18-7D65-48AD-981A-8E1E40C3A6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A3615C-7C1B-463F-9414-FE0F8F30FC4D}"/>
              </a:ext>
            </a:extLst>
          </p:cNvPr>
          <p:cNvSpPr>
            <a:spLocks noGrp="1"/>
          </p:cNvSpPr>
          <p:nvPr>
            <p:ph type="sldNum" sz="quarter" idx="12"/>
          </p:nvPr>
        </p:nvSpPr>
        <p:spPr/>
        <p:txBody>
          <a:bodyPr/>
          <a:lstStyle/>
          <a:p>
            <a:fld id="{A60A2BA6-1F96-47E6-B960-8096FF65D4F2}" type="slidenum">
              <a:rPr lang="en-IN" smtClean="0"/>
              <a:t>‹#›</a:t>
            </a:fld>
            <a:endParaRPr lang="en-IN"/>
          </a:p>
        </p:txBody>
      </p:sp>
    </p:spTree>
    <p:extLst>
      <p:ext uri="{BB962C8B-B14F-4D97-AF65-F5344CB8AC3E}">
        <p14:creationId xmlns:p14="http://schemas.microsoft.com/office/powerpoint/2010/main" val="31940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98DFCA-3DB6-4773-98AF-87C8D36983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1F13C5-1AB7-4801-B310-0BD27D5381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BC03C9-45FF-43C8-9CA9-A81B156A20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5046C-33BA-4C9B-A72B-C49339E8F48A}" type="datetimeFigureOut">
              <a:rPr lang="en-IN" smtClean="0"/>
              <a:t>07-01-2021</a:t>
            </a:fld>
            <a:endParaRPr lang="en-IN"/>
          </a:p>
        </p:txBody>
      </p:sp>
      <p:sp>
        <p:nvSpPr>
          <p:cNvPr id="5" name="Footer Placeholder 4">
            <a:extLst>
              <a:ext uri="{FF2B5EF4-FFF2-40B4-BE49-F238E27FC236}">
                <a16:creationId xmlns:a16="http://schemas.microsoft.com/office/drawing/2014/main" id="{418E684A-EA99-4059-8298-3BFC953FFB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087096-B54A-45A2-B16D-958FC7CE53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0A2BA6-1F96-47E6-B960-8096FF65D4F2}" type="slidenum">
              <a:rPr lang="en-IN" smtClean="0"/>
              <a:t>‹#›</a:t>
            </a:fld>
            <a:endParaRPr lang="en-IN"/>
          </a:p>
        </p:txBody>
      </p:sp>
    </p:spTree>
    <p:extLst>
      <p:ext uri="{BB962C8B-B14F-4D97-AF65-F5344CB8AC3E}">
        <p14:creationId xmlns:p14="http://schemas.microsoft.com/office/powerpoint/2010/main" val="1008146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174ECE8-6E2B-4C7C-A229-A22C7444641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2279C47-FACB-4E44-980D-93C4BE1E0459}"/>
              </a:ext>
            </a:extLst>
          </p:cNvPr>
          <p:cNvSpPr>
            <a:spLocks noGrp="1"/>
          </p:cNvSpPr>
          <p:nvPr>
            <p:ph type="subTitle" idx="1"/>
          </p:nvPr>
        </p:nvSpPr>
        <p:spPr>
          <a:xfrm>
            <a:off x="6155422" y="1221794"/>
            <a:ext cx="5012094" cy="1457668"/>
          </a:xfrm>
        </p:spPr>
        <p:txBody>
          <a:bodyPr>
            <a:normAutofit/>
          </a:bodyPr>
          <a:lstStyle/>
          <a:p>
            <a:r>
              <a:rPr lang="en-US" sz="3600" b="0" i="0" dirty="0">
                <a:solidFill>
                  <a:srgbClr val="D83F87"/>
                </a:solidFill>
                <a:effectLst/>
                <a:latin typeface="Arial Rounded MT Bold" panose="020F0704030504030204" pitchFamily="34" charset="0"/>
              </a:rPr>
              <a:t>A </a:t>
            </a:r>
            <a:r>
              <a:rPr lang="en-US" sz="3600" b="1" i="0" dirty="0">
                <a:solidFill>
                  <a:srgbClr val="D83F87"/>
                </a:solidFill>
                <a:effectLst/>
                <a:latin typeface="Arial Rounded MT Bold" panose="020F0704030504030204" pitchFamily="34" charset="0"/>
              </a:rPr>
              <a:t>fun</a:t>
            </a:r>
            <a:r>
              <a:rPr lang="en-US" sz="3600" b="0" i="0" dirty="0">
                <a:solidFill>
                  <a:srgbClr val="D83F87"/>
                </a:solidFill>
                <a:effectLst/>
                <a:latin typeface="Arial Rounded MT Bold" panose="020F0704030504030204" pitchFamily="34" charset="0"/>
              </a:rPr>
              <a:t> way to do your assignments</a:t>
            </a:r>
            <a:r>
              <a:rPr lang="en-US" sz="4400" b="0" i="0" dirty="0">
                <a:solidFill>
                  <a:srgbClr val="D83F87"/>
                </a:solidFill>
                <a:effectLst/>
                <a:latin typeface="Arial Rounded MT Bold" panose="020F0704030504030204" pitchFamily="34" charset="0"/>
              </a:rPr>
              <a:t>!</a:t>
            </a:r>
          </a:p>
        </p:txBody>
      </p:sp>
      <p:pic>
        <p:nvPicPr>
          <p:cNvPr id="6" name="Picture 5">
            <a:extLst>
              <a:ext uri="{FF2B5EF4-FFF2-40B4-BE49-F238E27FC236}">
                <a16:creationId xmlns:a16="http://schemas.microsoft.com/office/drawing/2014/main" id="{45E2DC73-34D3-4CE1-9D42-2150409551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484" y="1495016"/>
            <a:ext cx="4376258" cy="3661184"/>
          </a:xfrm>
          <a:prstGeom prst="rect">
            <a:avLst/>
          </a:prstGeom>
        </p:spPr>
      </p:pic>
      <p:pic>
        <p:nvPicPr>
          <p:cNvPr id="7" name="Graphic 6">
            <a:extLst>
              <a:ext uri="{FF2B5EF4-FFF2-40B4-BE49-F238E27FC236}">
                <a16:creationId xmlns:a16="http://schemas.microsoft.com/office/drawing/2014/main" id="{F34B0C65-0494-47BD-ADF9-E6ABA2FA94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97869" y="3325608"/>
            <a:ext cx="1727200" cy="1727200"/>
          </a:xfrm>
          <a:prstGeom prst="rect">
            <a:avLst/>
          </a:prstGeom>
        </p:spPr>
      </p:pic>
      <p:sp>
        <p:nvSpPr>
          <p:cNvPr id="8" name="TextBox 7">
            <a:extLst>
              <a:ext uri="{FF2B5EF4-FFF2-40B4-BE49-F238E27FC236}">
                <a16:creationId xmlns:a16="http://schemas.microsoft.com/office/drawing/2014/main" id="{8E15D950-EF97-4308-A523-76D5040CFAE8}"/>
              </a:ext>
            </a:extLst>
          </p:cNvPr>
          <p:cNvSpPr txBox="1"/>
          <p:nvPr/>
        </p:nvSpPr>
        <p:spPr>
          <a:xfrm>
            <a:off x="6306020" y="5635541"/>
            <a:ext cx="4710897" cy="461665"/>
          </a:xfrm>
          <a:prstGeom prst="rect">
            <a:avLst/>
          </a:prstGeom>
          <a:noFill/>
        </p:spPr>
        <p:txBody>
          <a:bodyPr wrap="square" rtlCol="0">
            <a:spAutoFit/>
          </a:bodyPr>
          <a:lstStyle/>
          <a:p>
            <a:pPr algn="ctr"/>
            <a:r>
              <a:rPr lang="en-IN" sz="2400" dirty="0">
                <a:solidFill>
                  <a:schemeClr val="bg1"/>
                </a:solidFill>
                <a:latin typeface="Dubai" panose="020B0503030403030204" pitchFamily="34" charset="-78"/>
                <a:cs typeface="Dubai" panose="020B0503030403030204" pitchFamily="34" charset="-78"/>
              </a:rPr>
              <a:t>Team: </a:t>
            </a:r>
            <a:r>
              <a:rPr lang="en-IN" sz="2400" b="1" dirty="0" err="1">
                <a:solidFill>
                  <a:schemeClr val="bg1"/>
                </a:solidFill>
                <a:latin typeface="Dubai" panose="020B0503030403030204" pitchFamily="34" charset="-78"/>
                <a:cs typeface="Dubai" panose="020B0503030403030204" pitchFamily="34" charset="-78"/>
              </a:rPr>
              <a:t>Alphaknights</a:t>
            </a:r>
            <a:endParaRPr lang="en-IN" sz="2400" b="1" dirty="0">
              <a:solidFill>
                <a:schemeClr val="bg1"/>
              </a:solidFill>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742420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C5C3E-72D3-4BC5-9D47-3742E42D9148}"/>
              </a:ext>
            </a:extLst>
          </p:cNvPr>
          <p:cNvPicPr>
            <a:picLocks noChangeAspect="1"/>
          </p:cNvPicPr>
          <p:nvPr/>
        </p:nvPicPr>
        <p:blipFill rotWithShape="1">
          <a:blip r:embed="rId2">
            <a:extLst>
              <a:ext uri="{28A0092B-C50C-407E-A947-70E740481C1C}">
                <a14:useLocalDpi xmlns:a14="http://schemas.microsoft.com/office/drawing/2010/main" val="0"/>
              </a:ext>
            </a:extLst>
          </a:blip>
          <a:srcRect b="22984"/>
          <a:stretch/>
        </p:blipFill>
        <p:spPr>
          <a:xfrm>
            <a:off x="0" y="-1"/>
            <a:ext cx="12185917" cy="6858001"/>
          </a:xfrm>
          <a:prstGeom prst="rect">
            <a:avLst/>
          </a:prstGeom>
        </p:spPr>
      </p:pic>
      <p:sp>
        <p:nvSpPr>
          <p:cNvPr id="3" name="Title 1">
            <a:extLst>
              <a:ext uri="{FF2B5EF4-FFF2-40B4-BE49-F238E27FC236}">
                <a16:creationId xmlns:a16="http://schemas.microsoft.com/office/drawing/2014/main" id="{76116FC2-718C-4B28-8E21-82B64F133196}"/>
              </a:ext>
            </a:extLst>
          </p:cNvPr>
          <p:cNvSpPr txBox="1">
            <a:spLocks/>
          </p:cNvSpPr>
          <p:nvPr/>
        </p:nvSpPr>
        <p:spPr>
          <a:xfrm>
            <a:off x="0" y="5730240"/>
            <a:ext cx="5333998" cy="1127760"/>
          </a:xfrm>
          <a:prstGeom prst="rect">
            <a:avLst/>
          </a:prstGeom>
          <a:solidFill>
            <a:srgbClr val="990099"/>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600" dirty="0">
              <a:solidFill>
                <a:schemeClr val="bg1"/>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2622D4EA-8A4A-4FD8-B4CA-F3F17F205985}"/>
              </a:ext>
            </a:extLst>
          </p:cNvPr>
          <p:cNvSpPr txBox="1"/>
          <p:nvPr/>
        </p:nvSpPr>
        <p:spPr>
          <a:xfrm>
            <a:off x="441959" y="5970954"/>
            <a:ext cx="5212079" cy="646331"/>
          </a:xfrm>
          <a:prstGeom prst="rect">
            <a:avLst/>
          </a:prstGeom>
          <a:noFill/>
        </p:spPr>
        <p:txBody>
          <a:bodyPr wrap="square">
            <a:spAutoFit/>
          </a:bodyPr>
          <a:lstStyle/>
          <a:p>
            <a:r>
              <a:rPr lang="en-IN" sz="3600" dirty="0">
                <a:solidFill>
                  <a:schemeClr val="bg1"/>
                </a:solidFill>
                <a:latin typeface="Arial Rounded MT Bold" panose="020F0704030504030204" pitchFamily="34" charset="0"/>
              </a:rPr>
              <a:t>Faculty Dashboard</a:t>
            </a:r>
          </a:p>
        </p:txBody>
      </p:sp>
    </p:spTree>
    <p:extLst>
      <p:ext uri="{BB962C8B-B14F-4D97-AF65-F5344CB8AC3E}">
        <p14:creationId xmlns:p14="http://schemas.microsoft.com/office/powerpoint/2010/main" val="2482764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7B5F9-09AD-44D7-8FF1-7AECD849A8DF}"/>
              </a:ext>
            </a:extLst>
          </p:cNvPr>
          <p:cNvPicPr>
            <a:picLocks noChangeAspect="1"/>
          </p:cNvPicPr>
          <p:nvPr/>
        </p:nvPicPr>
        <p:blipFill rotWithShape="1">
          <a:blip r:embed="rId2">
            <a:extLst>
              <a:ext uri="{28A0092B-C50C-407E-A947-70E740481C1C}">
                <a14:useLocalDpi xmlns:a14="http://schemas.microsoft.com/office/drawing/2010/main" val="0"/>
              </a:ext>
            </a:extLst>
          </a:blip>
          <a:srcRect b="19343"/>
          <a:stretch/>
        </p:blipFill>
        <p:spPr>
          <a:xfrm>
            <a:off x="0" y="-1"/>
            <a:ext cx="12192000" cy="6858001"/>
          </a:xfrm>
          <a:prstGeom prst="rect">
            <a:avLst/>
          </a:prstGeom>
        </p:spPr>
      </p:pic>
      <p:sp>
        <p:nvSpPr>
          <p:cNvPr id="3" name="Title 1">
            <a:extLst>
              <a:ext uri="{FF2B5EF4-FFF2-40B4-BE49-F238E27FC236}">
                <a16:creationId xmlns:a16="http://schemas.microsoft.com/office/drawing/2014/main" id="{76116FC2-718C-4B28-8E21-82B64F133196}"/>
              </a:ext>
            </a:extLst>
          </p:cNvPr>
          <p:cNvSpPr txBox="1">
            <a:spLocks/>
          </p:cNvSpPr>
          <p:nvPr/>
        </p:nvSpPr>
        <p:spPr>
          <a:xfrm>
            <a:off x="0" y="5730240"/>
            <a:ext cx="5333998" cy="1127760"/>
          </a:xfrm>
          <a:prstGeom prst="rect">
            <a:avLst/>
          </a:prstGeom>
          <a:solidFill>
            <a:srgbClr val="990099"/>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600" dirty="0">
              <a:solidFill>
                <a:schemeClr val="bg1"/>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2622D4EA-8A4A-4FD8-B4CA-F3F17F205985}"/>
              </a:ext>
            </a:extLst>
          </p:cNvPr>
          <p:cNvSpPr txBox="1"/>
          <p:nvPr/>
        </p:nvSpPr>
        <p:spPr>
          <a:xfrm>
            <a:off x="441959" y="5970954"/>
            <a:ext cx="5212079" cy="646331"/>
          </a:xfrm>
          <a:prstGeom prst="rect">
            <a:avLst/>
          </a:prstGeom>
          <a:noFill/>
        </p:spPr>
        <p:txBody>
          <a:bodyPr wrap="square">
            <a:spAutoFit/>
          </a:bodyPr>
          <a:lstStyle/>
          <a:p>
            <a:r>
              <a:rPr lang="en-IN" sz="3600" dirty="0">
                <a:solidFill>
                  <a:schemeClr val="bg1"/>
                </a:solidFill>
                <a:latin typeface="Arial Rounded MT Bold" panose="020F0704030504030204" pitchFamily="34" charset="0"/>
              </a:rPr>
              <a:t>Faculty Dashboard</a:t>
            </a:r>
          </a:p>
        </p:txBody>
      </p:sp>
    </p:spTree>
    <p:extLst>
      <p:ext uri="{BB962C8B-B14F-4D97-AF65-F5344CB8AC3E}">
        <p14:creationId xmlns:p14="http://schemas.microsoft.com/office/powerpoint/2010/main" val="1706480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2959F-AC91-4096-9768-30FF9A1DF6B8}"/>
              </a:ext>
            </a:extLst>
          </p:cNvPr>
          <p:cNvSpPr>
            <a:spLocks noGrp="1"/>
          </p:cNvSpPr>
          <p:nvPr>
            <p:ph idx="1"/>
          </p:nvPr>
        </p:nvSpPr>
        <p:spPr>
          <a:xfrm>
            <a:off x="2063850" y="2011059"/>
            <a:ext cx="9472555" cy="2038945"/>
          </a:xfrm>
        </p:spPr>
        <p:txBody>
          <a:bodyPr>
            <a:normAutofit/>
          </a:bodyPr>
          <a:lstStyle/>
          <a:p>
            <a:pPr marL="0" indent="0">
              <a:lnSpc>
                <a:spcPts val="3500"/>
              </a:lnSpc>
              <a:spcBef>
                <a:spcPts val="1800"/>
              </a:spcBef>
              <a:buNone/>
            </a:pPr>
            <a:r>
              <a:rPr lang="en-IN" sz="2400" b="1" dirty="0">
                <a:solidFill>
                  <a:srgbClr val="432B63"/>
                </a:solidFill>
              </a:rPr>
              <a:t>Submitting ‘files’ </a:t>
            </a:r>
            <a:r>
              <a:rPr lang="en-IN" sz="2400" dirty="0">
                <a:solidFill>
                  <a:srgbClr val="432B63"/>
                </a:solidFill>
              </a:rPr>
              <a:t>as assignments (pdf, docx, images) which would be parsed for text in the backend and run through the plagiarism check API check if submission satisfies the minimum plagiarism criteria for the assignment.</a:t>
            </a:r>
          </a:p>
        </p:txBody>
      </p:sp>
      <p:sp>
        <p:nvSpPr>
          <p:cNvPr id="5" name="Rectangle: Rounded Corners 4">
            <a:extLst>
              <a:ext uri="{FF2B5EF4-FFF2-40B4-BE49-F238E27FC236}">
                <a16:creationId xmlns:a16="http://schemas.microsoft.com/office/drawing/2014/main" id="{956B88CF-CA7E-4E29-82A0-45F4ED7B8E1A}"/>
              </a:ext>
            </a:extLst>
          </p:cNvPr>
          <p:cNvSpPr/>
          <p:nvPr/>
        </p:nvSpPr>
        <p:spPr>
          <a:xfrm>
            <a:off x="-461818" y="455515"/>
            <a:ext cx="7881189" cy="1235172"/>
          </a:xfrm>
          <a:prstGeom prst="roundRect">
            <a:avLst/>
          </a:prstGeom>
          <a:solidFill>
            <a:srgbClr val="432B63"/>
          </a:solidFill>
          <a:ln w="28575">
            <a:solidFill>
              <a:srgbClr val="DE2292"/>
            </a:solidFill>
          </a:ln>
          <a:effectLst>
            <a:glow rad="101600">
              <a:srgbClr val="E866B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10C580E-1956-4F30-824F-E4D5D09743A7}"/>
              </a:ext>
            </a:extLst>
          </p:cNvPr>
          <p:cNvSpPr>
            <a:spLocks noGrp="1"/>
          </p:cNvSpPr>
          <p:nvPr>
            <p:ph type="title"/>
          </p:nvPr>
        </p:nvSpPr>
        <p:spPr>
          <a:xfrm>
            <a:off x="838200" y="429162"/>
            <a:ext cx="10515600" cy="1325563"/>
          </a:xfrm>
        </p:spPr>
        <p:txBody>
          <a:bodyPr/>
          <a:lstStyle/>
          <a:p>
            <a:r>
              <a:rPr lang="en-IN" dirty="0">
                <a:solidFill>
                  <a:schemeClr val="bg1"/>
                </a:solidFill>
                <a:latin typeface="Arial Rounded MT Bold" panose="020F0704030504030204" pitchFamily="34" charset="0"/>
              </a:rPr>
              <a:t>FUTURE SCOPE</a:t>
            </a:r>
          </a:p>
        </p:txBody>
      </p:sp>
      <p:pic>
        <p:nvPicPr>
          <p:cNvPr id="6" name="Graphic 5">
            <a:extLst>
              <a:ext uri="{FF2B5EF4-FFF2-40B4-BE49-F238E27FC236}">
                <a16:creationId xmlns:a16="http://schemas.microsoft.com/office/drawing/2014/main" id="{175413FC-A836-4966-8859-DD40329A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7869" y="4050004"/>
            <a:ext cx="1104060" cy="1104060"/>
          </a:xfrm>
          <a:prstGeom prst="rect">
            <a:avLst/>
          </a:prstGeom>
        </p:spPr>
      </p:pic>
      <p:pic>
        <p:nvPicPr>
          <p:cNvPr id="8" name="Graphic 7">
            <a:extLst>
              <a:ext uri="{FF2B5EF4-FFF2-40B4-BE49-F238E27FC236}">
                <a16:creationId xmlns:a16="http://schemas.microsoft.com/office/drawing/2014/main" id="{9B1714CE-4A28-43CC-9708-3E684F84F8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61155" y="5430211"/>
            <a:ext cx="972274" cy="972274"/>
          </a:xfrm>
          <a:prstGeom prst="rect">
            <a:avLst/>
          </a:prstGeom>
        </p:spPr>
      </p:pic>
      <p:sp>
        <p:nvSpPr>
          <p:cNvPr id="12" name="TextBox 11">
            <a:extLst>
              <a:ext uri="{FF2B5EF4-FFF2-40B4-BE49-F238E27FC236}">
                <a16:creationId xmlns:a16="http://schemas.microsoft.com/office/drawing/2014/main" id="{45BC7A55-3D80-4569-B907-97F7FCD72F53}"/>
              </a:ext>
            </a:extLst>
          </p:cNvPr>
          <p:cNvSpPr txBox="1"/>
          <p:nvPr/>
        </p:nvSpPr>
        <p:spPr>
          <a:xfrm>
            <a:off x="3149581" y="4050004"/>
            <a:ext cx="8053748" cy="959045"/>
          </a:xfrm>
          <a:prstGeom prst="rect">
            <a:avLst/>
          </a:prstGeom>
          <a:noFill/>
        </p:spPr>
        <p:txBody>
          <a:bodyPr wrap="square">
            <a:spAutoFit/>
          </a:bodyPr>
          <a:lstStyle/>
          <a:p>
            <a:pPr>
              <a:lnSpc>
                <a:spcPts val="3500"/>
              </a:lnSpc>
              <a:spcBef>
                <a:spcPts val="1800"/>
              </a:spcBef>
            </a:pPr>
            <a:r>
              <a:rPr lang="en-IN" sz="2400" dirty="0">
                <a:solidFill>
                  <a:srgbClr val="432B63"/>
                </a:solidFill>
              </a:rPr>
              <a:t>Student could </a:t>
            </a:r>
            <a:r>
              <a:rPr lang="en-IN" sz="2400" b="1" dirty="0">
                <a:solidFill>
                  <a:srgbClr val="432B63"/>
                </a:solidFill>
              </a:rPr>
              <a:t>earn points </a:t>
            </a:r>
            <a:r>
              <a:rPr lang="en-IN" sz="2400" dirty="0">
                <a:solidFill>
                  <a:srgbClr val="432B63"/>
                </a:solidFill>
              </a:rPr>
              <a:t>for submitting each assignment and redeem accumulated points for a reward from a marketplace.</a:t>
            </a:r>
          </a:p>
        </p:txBody>
      </p:sp>
      <p:sp>
        <p:nvSpPr>
          <p:cNvPr id="13" name="TextBox 12">
            <a:extLst>
              <a:ext uri="{FF2B5EF4-FFF2-40B4-BE49-F238E27FC236}">
                <a16:creationId xmlns:a16="http://schemas.microsoft.com/office/drawing/2014/main" id="{42AF44B4-68F1-41DC-8890-699721E4AC92}"/>
              </a:ext>
            </a:extLst>
          </p:cNvPr>
          <p:cNvSpPr txBox="1"/>
          <p:nvPr/>
        </p:nvSpPr>
        <p:spPr>
          <a:xfrm>
            <a:off x="5162308" y="5330896"/>
            <a:ext cx="5926239" cy="959045"/>
          </a:xfrm>
          <a:prstGeom prst="rect">
            <a:avLst/>
          </a:prstGeom>
          <a:noFill/>
        </p:spPr>
        <p:txBody>
          <a:bodyPr wrap="square">
            <a:spAutoFit/>
          </a:bodyPr>
          <a:lstStyle/>
          <a:p>
            <a:pPr>
              <a:lnSpc>
                <a:spcPts val="3500"/>
              </a:lnSpc>
              <a:spcBef>
                <a:spcPts val="1800"/>
              </a:spcBef>
            </a:pPr>
            <a:r>
              <a:rPr lang="en-IN" sz="2400" dirty="0">
                <a:solidFill>
                  <a:srgbClr val="432B63"/>
                </a:solidFill>
              </a:rPr>
              <a:t>Sending </a:t>
            </a:r>
            <a:r>
              <a:rPr lang="en-IN" sz="2400" b="1" dirty="0">
                <a:solidFill>
                  <a:srgbClr val="432B63"/>
                </a:solidFill>
              </a:rPr>
              <a:t>direct messages to faculty</a:t>
            </a:r>
            <a:r>
              <a:rPr lang="en-IN" sz="2400" dirty="0">
                <a:solidFill>
                  <a:srgbClr val="432B63"/>
                </a:solidFill>
              </a:rPr>
              <a:t> for feedback and questions.</a:t>
            </a:r>
          </a:p>
        </p:txBody>
      </p:sp>
      <p:pic>
        <p:nvPicPr>
          <p:cNvPr id="15" name="Graphic 14">
            <a:extLst>
              <a:ext uri="{FF2B5EF4-FFF2-40B4-BE49-F238E27FC236}">
                <a16:creationId xmlns:a16="http://schemas.microsoft.com/office/drawing/2014/main" id="{6D63E0D7-7F21-41DA-AEB1-FE82E4AE59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595" y="2120730"/>
            <a:ext cx="972274" cy="972274"/>
          </a:xfrm>
          <a:prstGeom prst="rect">
            <a:avLst/>
          </a:prstGeom>
        </p:spPr>
      </p:pic>
    </p:spTree>
    <p:extLst>
      <p:ext uri="{BB962C8B-B14F-4D97-AF65-F5344CB8AC3E}">
        <p14:creationId xmlns:p14="http://schemas.microsoft.com/office/powerpoint/2010/main" val="3517861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2959F-AC91-4096-9768-30FF9A1DF6B8}"/>
              </a:ext>
            </a:extLst>
          </p:cNvPr>
          <p:cNvSpPr>
            <a:spLocks noGrp="1"/>
          </p:cNvSpPr>
          <p:nvPr>
            <p:ph idx="1"/>
          </p:nvPr>
        </p:nvSpPr>
        <p:spPr>
          <a:xfrm>
            <a:off x="2377440" y="2240745"/>
            <a:ext cx="9158965" cy="1588629"/>
          </a:xfrm>
        </p:spPr>
        <p:txBody>
          <a:bodyPr>
            <a:normAutofit/>
          </a:bodyPr>
          <a:lstStyle/>
          <a:p>
            <a:pPr marL="0" indent="0">
              <a:lnSpc>
                <a:spcPts val="3500"/>
              </a:lnSpc>
              <a:spcBef>
                <a:spcPts val="1800"/>
              </a:spcBef>
              <a:buNone/>
            </a:pPr>
            <a:r>
              <a:rPr lang="en-IN" sz="2400" dirty="0">
                <a:solidFill>
                  <a:srgbClr val="432B63"/>
                </a:solidFill>
              </a:rPr>
              <a:t>Faculty could </a:t>
            </a:r>
            <a:r>
              <a:rPr lang="en-IN" sz="2400" b="1" dirty="0">
                <a:solidFill>
                  <a:srgbClr val="432B63"/>
                </a:solidFill>
              </a:rPr>
              <a:t>track student assignments </a:t>
            </a:r>
            <a:r>
              <a:rPr lang="en-IN" sz="2400" dirty="0">
                <a:solidFill>
                  <a:srgbClr val="432B63"/>
                </a:solidFill>
              </a:rPr>
              <a:t>to gain insight into plagiarism of assignments</a:t>
            </a:r>
            <a:endParaRPr lang="en-IN" sz="2400" b="1" dirty="0">
              <a:solidFill>
                <a:srgbClr val="432B63"/>
              </a:solidFill>
            </a:endParaRPr>
          </a:p>
        </p:txBody>
      </p:sp>
      <p:sp>
        <p:nvSpPr>
          <p:cNvPr id="5" name="Rectangle: Rounded Corners 4">
            <a:extLst>
              <a:ext uri="{FF2B5EF4-FFF2-40B4-BE49-F238E27FC236}">
                <a16:creationId xmlns:a16="http://schemas.microsoft.com/office/drawing/2014/main" id="{956B88CF-CA7E-4E29-82A0-45F4ED7B8E1A}"/>
              </a:ext>
            </a:extLst>
          </p:cNvPr>
          <p:cNvSpPr/>
          <p:nvPr/>
        </p:nvSpPr>
        <p:spPr>
          <a:xfrm>
            <a:off x="-461818" y="455515"/>
            <a:ext cx="7881189" cy="1235172"/>
          </a:xfrm>
          <a:prstGeom prst="roundRect">
            <a:avLst/>
          </a:prstGeom>
          <a:solidFill>
            <a:srgbClr val="432B63"/>
          </a:solidFill>
          <a:ln w="28575">
            <a:solidFill>
              <a:srgbClr val="DE2292"/>
            </a:solidFill>
          </a:ln>
          <a:effectLst>
            <a:glow rad="101600">
              <a:srgbClr val="E866B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10C580E-1956-4F30-824F-E4D5D09743A7}"/>
              </a:ext>
            </a:extLst>
          </p:cNvPr>
          <p:cNvSpPr>
            <a:spLocks noGrp="1"/>
          </p:cNvSpPr>
          <p:nvPr>
            <p:ph type="title"/>
          </p:nvPr>
        </p:nvSpPr>
        <p:spPr>
          <a:xfrm>
            <a:off x="838200" y="429162"/>
            <a:ext cx="10515600" cy="1325563"/>
          </a:xfrm>
        </p:spPr>
        <p:txBody>
          <a:bodyPr/>
          <a:lstStyle/>
          <a:p>
            <a:r>
              <a:rPr lang="en-IN" dirty="0">
                <a:solidFill>
                  <a:schemeClr val="bg1"/>
                </a:solidFill>
                <a:latin typeface="Arial Rounded MT Bold" panose="020F0704030504030204" pitchFamily="34" charset="0"/>
              </a:rPr>
              <a:t>FUTURE SCOPE</a:t>
            </a:r>
          </a:p>
        </p:txBody>
      </p:sp>
      <p:sp>
        <p:nvSpPr>
          <p:cNvPr id="12" name="TextBox 11">
            <a:extLst>
              <a:ext uri="{FF2B5EF4-FFF2-40B4-BE49-F238E27FC236}">
                <a16:creationId xmlns:a16="http://schemas.microsoft.com/office/drawing/2014/main" id="{45BC7A55-3D80-4569-B907-97F7FCD72F53}"/>
              </a:ext>
            </a:extLst>
          </p:cNvPr>
          <p:cNvSpPr txBox="1"/>
          <p:nvPr/>
        </p:nvSpPr>
        <p:spPr>
          <a:xfrm>
            <a:off x="3670911" y="3962012"/>
            <a:ext cx="7682889" cy="510204"/>
          </a:xfrm>
          <a:prstGeom prst="rect">
            <a:avLst/>
          </a:prstGeom>
          <a:noFill/>
        </p:spPr>
        <p:txBody>
          <a:bodyPr wrap="square">
            <a:spAutoFit/>
          </a:bodyPr>
          <a:lstStyle/>
          <a:p>
            <a:pPr>
              <a:lnSpc>
                <a:spcPts val="3500"/>
              </a:lnSpc>
              <a:spcBef>
                <a:spcPts val="1800"/>
              </a:spcBef>
            </a:pPr>
            <a:r>
              <a:rPr lang="en-IN" sz="2400" dirty="0">
                <a:solidFill>
                  <a:srgbClr val="432B63"/>
                </a:solidFill>
              </a:rPr>
              <a:t>Graphs for </a:t>
            </a:r>
            <a:r>
              <a:rPr lang="en-IN" sz="2400" b="1" dirty="0">
                <a:solidFill>
                  <a:srgbClr val="432B63"/>
                </a:solidFill>
              </a:rPr>
              <a:t>visualizing performance </a:t>
            </a:r>
            <a:r>
              <a:rPr lang="en-IN" sz="2400" dirty="0">
                <a:solidFill>
                  <a:srgbClr val="432B63"/>
                </a:solidFill>
              </a:rPr>
              <a:t>of students</a:t>
            </a:r>
          </a:p>
        </p:txBody>
      </p:sp>
      <p:sp>
        <p:nvSpPr>
          <p:cNvPr id="13" name="TextBox 12">
            <a:extLst>
              <a:ext uri="{FF2B5EF4-FFF2-40B4-BE49-F238E27FC236}">
                <a16:creationId xmlns:a16="http://schemas.microsoft.com/office/drawing/2014/main" id="{42AF44B4-68F1-41DC-8890-699721E4AC92}"/>
              </a:ext>
            </a:extLst>
          </p:cNvPr>
          <p:cNvSpPr txBox="1"/>
          <p:nvPr/>
        </p:nvSpPr>
        <p:spPr>
          <a:xfrm>
            <a:off x="5162308" y="5565599"/>
            <a:ext cx="5926239" cy="510204"/>
          </a:xfrm>
          <a:prstGeom prst="rect">
            <a:avLst/>
          </a:prstGeom>
          <a:noFill/>
        </p:spPr>
        <p:txBody>
          <a:bodyPr wrap="square">
            <a:spAutoFit/>
          </a:bodyPr>
          <a:lstStyle/>
          <a:p>
            <a:pPr>
              <a:lnSpc>
                <a:spcPts val="3500"/>
              </a:lnSpc>
              <a:spcBef>
                <a:spcPts val="1800"/>
              </a:spcBef>
            </a:pPr>
            <a:r>
              <a:rPr lang="en-IN" sz="2400" b="1" dirty="0">
                <a:solidFill>
                  <a:srgbClr val="432B63"/>
                </a:solidFill>
              </a:rPr>
              <a:t>Marketplace</a:t>
            </a:r>
            <a:r>
              <a:rPr lang="en-IN" sz="2400" dirty="0">
                <a:solidFill>
                  <a:srgbClr val="432B63"/>
                </a:solidFill>
              </a:rPr>
              <a:t> for redeeming points earned</a:t>
            </a:r>
          </a:p>
        </p:txBody>
      </p:sp>
      <p:pic>
        <p:nvPicPr>
          <p:cNvPr id="7" name="Graphic 6">
            <a:extLst>
              <a:ext uri="{FF2B5EF4-FFF2-40B4-BE49-F238E27FC236}">
                <a16:creationId xmlns:a16="http://schemas.microsoft.com/office/drawing/2014/main" id="{5D6AACB8-A638-477C-ADD4-8D56D14290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032403"/>
            <a:ext cx="1216966" cy="1216966"/>
          </a:xfrm>
          <a:prstGeom prst="rect">
            <a:avLst/>
          </a:prstGeom>
        </p:spPr>
      </p:pic>
      <p:pic>
        <p:nvPicPr>
          <p:cNvPr id="10" name="Graphic 9">
            <a:extLst>
              <a:ext uri="{FF2B5EF4-FFF2-40B4-BE49-F238E27FC236}">
                <a16:creationId xmlns:a16="http://schemas.microsoft.com/office/drawing/2014/main" id="{288745F8-9D9D-41F2-A46F-F36EC8F510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85370" y="3608631"/>
            <a:ext cx="1216966" cy="1216966"/>
          </a:xfrm>
          <a:prstGeom prst="rect">
            <a:avLst/>
          </a:prstGeom>
        </p:spPr>
      </p:pic>
      <p:pic>
        <p:nvPicPr>
          <p:cNvPr id="14" name="Graphic 13">
            <a:extLst>
              <a:ext uri="{FF2B5EF4-FFF2-40B4-BE49-F238E27FC236}">
                <a16:creationId xmlns:a16="http://schemas.microsoft.com/office/drawing/2014/main" id="{EC267C8D-BE18-4222-A5D3-6222CBBE50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78776" y="5238918"/>
            <a:ext cx="1163567" cy="1163567"/>
          </a:xfrm>
          <a:prstGeom prst="rect">
            <a:avLst/>
          </a:prstGeom>
        </p:spPr>
      </p:pic>
    </p:spTree>
    <p:extLst>
      <p:ext uri="{BB962C8B-B14F-4D97-AF65-F5344CB8AC3E}">
        <p14:creationId xmlns:p14="http://schemas.microsoft.com/office/powerpoint/2010/main" val="286351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17AF9D-39CA-4D34-B66E-26C13009CE1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ubtitle 2">
            <a:extLst>
              <a:ext uri="{FF2B5EF4-FFF2-40B4-BE49-F238E27FC236}">
                <a16:creationId xmlns:a16="http://schemas.microsoft.com/office/drawing/2014/main" id="{16480A0F-3401-4325-9720-A543EB9E3D5B}"/>
              </a:ext>
            </a:extLst>
          </p:cNvPr>
          <p:cNvSpPr txBox="1">
            <a:spLocks/>
          </p:cNvSpPr>
          <p:nvPr/>
        </p:nvSpPr>
        <p:spPr>
          <a:xfrm>
            <a:off x="991308" y="1102860"/>
            <a:ext cx="7029947" cy="26936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500" dirty="0">
                <a:solidFill>
                  <a:srgbClr val="D83F87"/>
                </a:solidFill>
                <a:latin typeface="Arial Rounded MT Bold" panose="020F0704030504030204" pitchFamily="34" charset="0"/>
              </a:rPr>
              <a:t>Thanks!</a:t>
            </a:r>
            <a:endParaRPr lang="en-US" sz="16600" dirty="0">
              <a:solidFill>
                <a:srgbClr val="D83F87"/>
              </a:solidFill>
              <a:latin typeface="Arial Rounded MT Bold" panose="020F0704030504030204" pitchFamily="34" charset="0"/>
            </a:endParaRPr>
          </a:p>
        </p:txBody>
      </p:sp>
      <p:sp>
        <p:nvSpPr>
          <p:cNvPr id="6" name="Subtitle 2">
            <a:extLst>
              <a:ext uri="{FF2B5EF4-FFF2-40B4-BE49-F238E27FC236}">
                <a16:creationId xmlns:a16="http://schemas.microsoft.com/office/drawing/2014/main" id="{18415DC1-5C4B-4C9F-8BAE-5A61CFA29833}"/>
              </a:ext>
            </a:extLst>
          </p:cNvPr>
          <p:cNvSpPr txBox="1">
            <a:spLocks/>
          </p:cNvSpPr>
          <p:nvPr/>
        </p:nvSpPr>
        <p:spPr>
          <a:xfrm>
            <a:off x="1083905" y="3545861"/>
            <a:ext cx="8048519" cy="14576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Arial Rounded MT Bold" panose="020F0704030504030204" pitchFamily="34" charset="0"/>
              </a:rPr>
              <a:t>Presentation by Alphaknights</a:t>
            </a:r>
          </a:p>
          <a:p>
            <a:pPr marL="0" indent="0">
              <a:buNone/>
            </a:pPr>
            <a:r>
              <a:rPr lang="en-US" sz="2400" dirty="0">
                <a:solidFill>
                  <a:schemeClr val="bg1"/>
                </a:solidFill>
                <a:latin typeface="+mj-lt"/>
              </a:rPr>
              <a:t>(Pawan Kolhe &amp; Nitish Devadiga)</a:t>
            </a:r>
            <a:endParaRPr lang="en-US" sz="3200" dirty="0">
              <a:solidFill>
                <a:schemeClr val="bg1"/>
              </a:solidFill>
              <a:latin typeface="+mj-lt"/>
            </a:endParaRPr>
          </a:p>
        </p:txBody>
      </p:sp>
      <p:pic>
        <p:nvPicPr>
          <p:cNvPr id="7" name="Picture 6">
            <a:extLst>
              <a:ext uri="{FF2B5EF4-FFF2-40B4-BE49-F238E27FC236}">
                <a16:creationId xmlns:a16="http://schemas.microsoft.com/office/drawing/2014/main" id="{B47F6DD1-81B5-40EC-95DF-B4FE1D868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2721" y="5003529"/>
            <a:ext cx="1558981" cy="1304246"/>
          </a:xfrm>
          <a:prstGeom prst="rect">
            <a:avLst/>
          </a:prstGeom>
        </p:spPr>
      </p:pic>
    </p:spTree>
    <p:extLst>
      <p:ext uri="{BB962C8B-B14F-4D97-AF65-F5344CB8AC3E}">
        <p14:creationId xmlns:p14="http://schemas.microsoft.com/office/powerpoint/2010/main" val="1722706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2959F-AC91-4096-9768-30FF9A1DF6B8}"/>
              </a:ext>
            </a:extLst>
          </p:cNvPr>
          <p:cNvSpPr>
            <a:spLocks noGrp="1"/>
          </p:cNvSpPr>
          <p:nvPr>
            <p:ph idx="1"/>
          </p:nvPr>
        </p:nvSpPr>
        <p:spPr>
          <a:xfrm>
            <a:off x="838200" y="2316480"/>
            <a:ext cx="10515600" cy="3860482"/>
          </a:xfrm>
        </p:spPr>
        <p:txBody>
          <a:bodyPr/>
          <a:lstStyle/>
          <a:p>
            <a:pPr>
              <a:lnSpc>
                <a:spcPct val="100000"/>
              </a:lnSpc>
              <a:spcBef>
                <a:spcPts val="1800"/>
              </a:spcBef>
            </a:pPr>
            <a:r>
              <a:rPr lang="en-US" dirty="0">
                <a:solidFill>
                  <a:srgbClr val="432B63"/>
                </a:solidFill>
              </a:rPr>
              <a:t>We hate doing class assignments because it had </a:t>
            </a:r>
            <a:r>
              <a:rPr lang="en-US" b="1" dirty="0">
                <a:solidFill>
                  <a:srgbClr val="432B63"/>
                </a:solidFill>
              </a:rPr>
              <a:t>no incentive </a:t>
            </a:r>
            <a:r>
              <a:rPr lang="en-US" dirty="0">
                <a:solidFill>
                  <a:srgbClr val="432B63"/>
                </a:solidFill>
              </a:rPr>
              <a:t>for the student</a:t>
            </a:r>
            <a:r>
              <a:rPr lang="en-US" b="1" dirty="0">
                <a:solidFill>
                  <a:srgbClr val="432B63"/>
                </a:solidFill>
              </a:rPr>
              <a:t> </a:t>
            </a:r>
            <a:r>
              <a:rPr lang="en-US" dirty="0">
                <a:solidFill>
                  <a:srgbClr val="432B63"/>
                </a:solidFill>
              </a:rPr>
              <a:t>other than getting good grades.</a:t>
            </a:r>
          </a:p>
          <a:p>
            <a:pPr>
              <a:lnSpc>
                <a:spcPct val="100000"/>
              </a:lnSpc>
              <a:spcBef>
                <a:spcPts val="1800"/>
              </a:spcBef>
            </a:pPr>
            <a:r>
              <a:rPr lang="en-US" dirty="0">
                <a:solidFill>
                  <a:srgbClr val="432B63"/>
                </a:solidFill>
              </a:rPr>
              <a:t>Assignments are however an important part of learning. One needs to get a </a:t>
            </a:r>
            <a:r>
              <a:rPr lang="en-US" b="1" dirty="0">
                <a:solidFill>
                  <a:srgbClr val="432B63"/>
                </a:solidFill>
              </a:rPr>
              <a:t>sense of progress </a:t>
            </a:r>
            <a:r>
              <a:rPr lang="en-US" dirty="0">
                <a:solidFill>
                  <a:srgbClr val="432B63"/>
                </a:solidFill>
              </a:rPr>
              <a:t>in the </a:t>
            </a:r>
            <a:r>
              <a:rPr lang="en-US" b="1" dirty="0">
                <a:solidFill>
                  <a:srgbClr val="432B63"/>
                </a:solidFill>
              </a:rPr>
              <a:t>short-term</a:t>
            </a:r>
            <a:r>
              <a:rPr lang="en-US" dirty="0">
                <a:solidFill>
                  <a:srgbClr val="432B63"/>
                </a:solidFill>
              </a:rPr>
              <a:t> while doing assignments for them to enjoy it.</a:t>
            </a:r>
          </a:p>
        </p:txBody>
      </p:sp>
      <p:sp>
        <p:nvSpPr>
          <p:cNvPr id="5" name="Rectangle: Rounded Corners 4">
            <a:extLst>
              <a:ext uri="{FF2B5EF4-FFF2-40B4-BE49-F238E27FC236}">
                <a16:creationId xmlns:a16="http://schemas.microsoft.com/office/drawing/2014/main" id="{956B88CF-CA7E-4E29-82A0-45F4ED7B8E1A}"/>
              </a:ext>
            </a:extLst>
          </p:cNvPr>
          <p:cNvSpPr/>
          <p:nvPr/>
        </p:nvSpPr>
        <p:spPr>
          <a:xfrm>
            <a:off x="-461818" y="455515"/>
            <a:ext cx="7695737" cy="1235172"/>
          </a:xfrm>
          <a:prstGeom prst="roundRect">
            <a:avLst/>
          </a:prstGeom>
          <a:solidFill>
            <a:srgbClr val="432B63"/>
          </a:solidFill>
          <a:ln w="28575">
            <a:solidFill>
              <a:srgbClr val="DE2292"/>
            </a:solidFill>
          </a:ln>
          <a:effectLst>
            <a:glow rad="101600">
              <a:srgbClr val="E866B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10C580E-1956-4F30-824F-E4D5D09743A7}"/>
              </a:ext>
            </a:extLst>
          </p:cNvPr>
          <p:cNvSpPr>
            <a:spLocks noGrp="1"/>
          </p:cNvSpPr>
          <p:nvPr>
            <p:ph type="title"/>
          </p:nvPr>
        </p:nvSpPr>
        <p:spPr>
          <a:xfrm>
            <a:off x="838200" y="429162"/>
            <a:ext cx="10515600" cy="1325563"/>
          </a:xfrm>
        </p:spPr>
        <p:txBody>
          <a:bodyPr/>
          <a:lstStyle/>
          <a:p>
            <a:r>
              <a:rPr lang="en-IN" dirty="0">
                <a:solidFill>
                  <a:schemeClr val="bg1"/>
                </a:solidFill>
                <a:latin typeface="Arial Rounded MT Bold" panose="020F0704030504030204" pitchFamily="34" charset="0"/>
              </a:rPr>
              <a:t>PROBLEM</a:t>
            </a:r>
          </a:p>
        </p:txBody>
      </p:sp>
      <p:pic>
        <p:nvPicPr>
          <p:cNvPr id="6" name="Graphic 5">
            <a:extLst>
              <a:ext uri="{FF2B5EF4-FFF2-40B4-BE49-F238E27FC236}">
                <a16:creationId xmlns:a16="http://schemas.microsoft.com/office/drawing/2014/main" id="{CDB897A9-DD70-4658-A323-CA3AE5A827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44000" y="4541520"/>
            <a:ext cx="2438400" cy="2438400"/>
          </a:xfrm>
          <a:prstGeom prst="rect">
            <a:avLst/>
          </a:prstGeom>
        </p:spPr>
      </p:pic>
    </p:spTree>
    <p:extLst>
      <p:ext uri="{BB962C8B-B14F-4D97-AF65-F5344CB8AC3E}">
        <p14:creationId xmlns:p14="http://schemas.microsoft.com/office/powerpoint/2010/main" val="1156304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2959F-AC91-4096-9768-30FF9A1DF6B8}"/>
              </a:ext>
            </a:extLst>
          </p:cNvPr>
          <p:cNvSpPr>
            <a:spLocks noGrp="1"/>
          </p:cNvSpPr>
          <p:nvPr>
            <p:ph idx="1"/>
          </p:nvPr>
        </p:nvSpPr>
        <p:spPr>
          <a:xfrm>
            <a:off x="838200" y="2095018"/>
            <a:ext cx="10515600" cy="4081944"/>
          </a:xfrm>
        </p:spPr>
        <p:txBody>
          <a:bodyPr/>
          <a:lstStyle/>
          <a:p>
            <a:pPr>
              <a:lnSpc>
                <a:spcPct val="100000"/>
              </a:lnSpc>
              <a:spcBef>
                <a:spcPts val="1800"/>
              </a:spcBef>
            </a:pPr>
            <a:r>
              <a:rPr lang="en-IN" dirty="0">
                <a:solidFill>
                  <a:srgbClr val="432B63"/>
                </a:solidFill>
              </a:rPr>
              <a:t>Funsigns is a reward-based web platform where students can enjoy doing assignments while earning rewards.</a:t>
            </a:r>
          </a:p>
          <a:p>
            <a:pPr>
              <a:lnSpc>
                <a:spcPct val="100000"/>
              </a:lnSpc>
              <a:spcBef>
                <a:spcPts val="1800"/>
              </a:spcBef>
            </a:pPr>
            <a:r>
              <a:rPr lang="en-IN" dirty="0">
                <a:solidFill>
                  <a:srgbClr val="432B63"/>
                </a:solidFill>
              </a:rPr>
              <a:t>We built Funsigns with elements of </a:t>
            </a:r>
            <a:r>
              <a:rPr lang="en-IN" b="1" dirty="0">
                <a:solidFill>
                  <a:srgbClr val="432B63"/>
                </a:solidFill>
              </a:rPr>
              <a:t>Gamification</a:t>
            </a:r>
            <a:r>
              <a:rPr lang="en-IN" dirty="0">
                <a:solidFill>
                  <a:srgbClr val="432B63"/>
                </a:solidFill>
              </a:rPr>
              <a:t>, so that students complete assignments as if they were levels in a video game.</a:t>
            </a:r>
          </a:p>
        </p:txBody>
      </p:sp>
      <p:sp>
        <p:nvSpPr>
          <p:cNvPr id="5" name="Rectangle: Rounded Corners 4">
            <a:extLst>
              <a:ext uri="{FF2B5EF4-FFF2-40B4-BE49-F238E27FC236}">
                <a16:creationId xmlns:a16="http://schemas.microsoft.com/office/drawing/2014/main" id="{956B88CF-CA7E-4E29-82A0-45F4ED7B8E1A}"/>
              </a:ext>
            </a:extLst>
          </p:cNvPr>
          <p:cNvSpPr/>
          <p:nvPr/>
        </p:nvSpPr>
        <p:spPr>
          <a:xfrm>
            <a:off x="-461818" y="455515"/>
            <a:ext cx="7695737" cy="1235172"/>
          </a:xfrm>
          <a:prstGeom prst="roundRect">
            <a:avLst/>
          </a:prstGeom>
          <a:solidFill>
            <a:srgbClr val="432B63"/>
          </a:solidFill>
          <a:ln w="28575">
            <a:solidFill>
              <a:srgbClr val="DE2292"/>
            </a:solidFill>
          </a:ln>
          <a:effectLst>
            <a:glow rad="101600">
              <a:srgbClr val="E866B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10C580E-1956-4F30-824F-E4D5D09743A7}"/>
              </a:ext>
            </a:extLst>
          </p:cNvPr>
          <p:cNvSpPr>
            <a:spLocks noGrp="1"/>
          </p:cNvSpPr>
          <p:nvPr>
            <p:ph type="title"/>
          </p:nvPr>
        </p:nvSpPr>
        <p:spPr>
          <a:xfrm>
            <a:off x="838200" y="429162"/>
            <a:ext cx="10515600" cy="1325563"/>
          </a:xfrm>
        </p:spPr>
        <p:txBody>
          <a:bodyPr/>
          <a:lstStyle/>
          <a:p>
            <a:r>
              <a:rPr lang="en-IN" dirty="0">
                <a:solidFill>
                  <a:schemeClr val="bg1"/>
                </a:solidFill>
                <a:latin typeface="Arial Rounded MT Bold" panose="020F0704030504030204" pitchFamily="34" charset="0"/>
              </a:rPr>
              <a:t>FUNSIGNS</a:t>
            </a:r>
          </a:p>
        </p:txBody>
      </p:sp>
      <p:pic>
        <p:nvPicPr>
          <p:cNvPr id="10" name="Graphic 9">
            <a:extLst>
              <a:ext uri="{FF2B5EF4-FFF2-40B4-BE49-F238E27FC236}">
                <a16:creationId xmlns:a16="http://schemas.microsoft.com/office/drawing/2014/main" id="{09874542-0527-4F9C-B726-E89E8959DC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17823" y="4965538"/>
            <a:ext cx="1335977" cy="1335977"/>
          </a:xfrm>
          <a:prstGeom prst="rect">
            <a:avLst/>
          </a:prstGeom>
        </p:spPr>
      </p:pic>
      <p:pic>
        <p:nvPicPr>
          <p:cNvPr id="12" name="Picture 11">
            <a:extLst>
              <a:ext uri="{FF2B5EF4-FFF2-40B4-BE49-F238E27FC236}">
                <a16:creationId xmlns:a16="http://schemas.microsoft.com/office/drawing/2014/main" id="{0FEAC3AD-4BE1-4EF5-9CD1-C05B23BD4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310" y="4607906"/>
            <a:ext cx="4815069" cy="2284817"/>
          </a:xfrm>
          <a:prstGeom prst="rect">
            <a:avLst/>
          </a:prstGeom>
        </p:spPr>
      </p:pic>
    </p:spTree>
    <p:extLst>
      <p:ext uri="{BB962C8B-B14F-4D97-AF65-F5344CB8AC3E}">
        <p14:creationId xmlns:p14="http://schemas.microsoft.com/office/powerpoint/2010/main" val="2214522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2959F-AC91-4096-9768-30FF9A1DF6B8}"/>
              </a:ext>
            </a:extLst>
          </p:cNvPr>
          <p:cNvSpPr>
            <a:spLocks noGrp="1"/>
          </p:cNvSpPr>
          <p:nvPr>
            <p:ph idx="1"/>
          </p:nvPr>
        </p:nvSpPr>
        <p:spPr>
          <a:xfrm>
            <a:off x="838200" y="2394237"/>
            <a:ext cx="10515600" cy="3759576"/>
          </a:xfrm>
        </p:spPr>
        <p:txBody>
          <a:bodyPr/>
          <a:lstStyle/>
          <a:p>
            <a:pPr>
              <a:lnSpc>
                <a:spcPts val="3500"/>
              </a:lnSpc>
              <a:spcBef>
                <a:spcPts val="1800"/>
              </a:spcBef>
            </a:pPr>
            <a:r>
              <a:rPr lang="en-IN" dirty="0">
                <a:solidFill>
                  <a:srgbClr val="432B63"/>
                </a:solidFill>
              </a:rPr>
              <a:t>Login &amp; Registration - </a:t>
            </a:r>
            <a:r>
              <a:rPr lang="en-IN" b="1" dirty="0">
                <a:solidFill>
                  <a:srgbClr val="432B63"/>
                </a:solidFill>
              </a:rPr>
              <a:t>Student</a:t>
            </a:r>
            <a:r>
              <a:rPr lang="en-IN" dirty="0">
                <a:solidFill>
                  <a:srgbClr val="432B63"/>
                </a:solidFill>
              </a:rPr>
              <a:t> and </a:t>
            </a:r>
            <a:r>
              <a:rPr lang="en-IN" b="1" dirty="0">
                <a:solidFill>
                  <a:srgbClr val="432B63"/>
                </a:solidFill>
              </a:rPr>
              <a:t>Faculty</a:t>
            </a:r>
          </a:p>
          <a:p>
            <a:pPr>
              <a:lnSpc>
                <a:spcPts val="3500"/>
              </a:lnSpc>
              <a:spcBef>
                <a:spcPts val="1800"/>
              </a:spcBef>
            </a:pPr>
            <a:r>
              <a:rPr lang="en-IN" dirty="0">
                <a:solidFill>
                  <a:srgbClr val="432B63"/>
                </a:solidFill>
              </a:rPr>
              <a:t>Faculty can add </a:t>
            </a:r>
            <a:r>
              <a:rPr lang="en-IN" b="1" dirty="0">
                <a:solidFill>
                  <a:srgbClr val="432B63"/>
                </a:solidFill>
              </a:rPr>
              <a:t>courses</a:t>
            </a:r>
            <a:r>
              <a:rPr lang="en-IN" dirty="0">
                <a:solidFill>
                  <a:srgbClr val="432B63"/>
                </a:solidFill>
              </a:rPr>
              <a:t> with </a:t>
            </a:r>
            <a:r>
              <a:rPr lang="en-IN" b="1" dirty="0">
                <a:solidFill>
                  <a:srgbClr val="432B63"/>
                </a:solidFill>
              </a:rPr>
              <a:t>assignments</a:t>
            </a:r>
          </a:p>
          <a:p>
            <a:pPr>
              <a:lnSpc>
                <a:spcPts val="3500"/>
              </a:lnSpc>
              <a:spcBef>
                <a:spcPts val="1800"/>
              </a:spcBef>
            </a:pPr>
            <a:r>
              <a:rPr lang="en-IN" dirty="0">
                <a:solidFill>
                  <a:srgbClr val="432B63"/>
                </a:solidFill>
              </a:rPr>
              <a:t>Students receive </a:t>
            </a:r>
            <a:r>
              <a:rPr lang="en-IN" b="1" dirty="0">
                <a:solidFill>
                  <a:srgbClr val="432B63"/>
                </a:solidFill>
              </a:rPr>
              <a:t>badges </a:t>
            </a:r>
            <a:r>
              <a:rPr lang="en-IN" dirty="0">
                <a:solidFill>
                  <a:srgbClr val="432B63"/>
                </a:solidFill>
              </a:rPr>
              <a:t>on completing assignments</a:t>
            </a:r>
          </a:p>
          <a:p>
            <a:pPr>
              <a:lnSpc>
                <a:spcPts val="3500"/>
              </a:lnSpc>
              <a:spcBef>
                <a:spcPts val="1800"/>
              </a:spcBef>
            </a:pPr>
            <a:r>
              <a:rPr lang="en-IN" b="1" dirty="0">
                <a:solidFill>
                  <a:srgbClr val="432B63"/>
                </a:solidFill>
              </a:rPr>
              <a:t>Plagiarism check </a:t>
            </a:r>
            <a:r>
              <a:rPr lang="en-IN" dirty="0">
                <a:solidFill>
                  <a:srgbClr val="432B63"/>
                </a:solidFill>
              </a:rPr>
              <a:t>when submitting assignment</a:t>
            </a:r>
          </a:p>
          <a:p>
            <a:pPr>
              <a:lnSpc>
                <a:spcPct val="100000"/>
              </a:lnSpc>
              <a:spcBef>
                <a:spcPts val="1800"/>
              </a:spcBef>
            </a:pPr>
            <a:r>
              <a:rPr lang="en-IN" b="1" dirty="0">
                <a:solidFill>
                  <a:srgbClr val="432B63"/>
                </a:solidFill>
              </a:rPr>
              <a:t>Progress bar </a:t>
            </a:r>
            <a:r>
              <a:rPr lang="en-IN" dirty="0">
                <a:solidFill>
                  <a:srgbClr val="432B63"/>
                </a:solidFill>
              </a:rPr>
              <a:t>for monthly assignment submission goals</a:t>
            </a:r>
          </a:p>
        </p:txBody>
      </p:sp>
      <p:sp>
        <p:nvSpPr>
          <p:cNvPr id="5" name="Rectangle: Rounded Corners 4">
            <a:extLst>
              <a:ext uri="{FF2B5EF4-FFF2-40B4-BE49-F238E27FC236}">
                <a16:creationId xmlns:a16="http://schemas.microsoft.com/office/drawing/2014/main" id="{956B88CF-CA7E-4E29-82A0-45F4ED7B8E1A}"/>
              </a:ext>
            </a:extLst>
          </p:cNvPr>
          <p:cNvSpPr/>
          <p:nvPr/>
        </p:nvSpPr>
        <p:spPr>
          <a:xfrm>
            <a:off x="-461818" y="455515"/>
            <a:ext cx="7881189" cy="1235172"/>
          </a:xfrm>
          <a:prstGeom prst="roundRect">
            <a:avLst/>
          </a:prstGeom>
          <a:solidFill>
            <a:srgbClr val="432B63"/>
          </a:solidFill>
          <a:ln w="28575">
            <a:solidFill>
              <a:srgbClr val="DE2292"/>
            </a:solidFill>
          </a:ln>
          <a:effectLst>
            <a:glow rad="101600">
              <a:srgbClr val="E866B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10C580E-1956-4F30-824F-E4D5D09743A7}"/>
              </a:ext>
            </a:extLst>
          </p:cNvPr>
          <p:cNvSpPr>
            <a:spLocks noGrp="1"/>
          </p:cNvSpPr>
          <p:nvPr>
            <p:ph type="title"/>
          </p:nvPr>
        </p:nvSpPr>
        <p:spPr>
          <a:xfrm>
            <a:off x="838200" y="429162"/>
            <a:ext cx="10515600" cy="1325563"/>
          </a:xfrm>
        </p:spPr>
        <p:txBody>
          <a:bodyPr/>
          <a:lstStyle/>
          <a:p>
            <a:r>
              <a:rPr lang="en-IN" dirty="0">
                <a:solidFill>
                  <a:schemeClr val="bg1"/>
                </a:solidFill>
                <a:latin typeface="Arial Rounded MT Bold" panose="020F0704030504030204" pitchFamily="34" charset="0"/>
              </a:rPr>
              <a:t>CORE FEATURES</a:t>
            </a:r>
          </a:p>
        </p:txBody>
      </p:sp>
      <p:pic>
        <p:nvPicPr>
          <p:cNvPr id="6" name="Graphic 5">
            <a:extLst>
              <a:ext uri="{FF2B5EF4-FFF2-40B4-BE49-F238E27FC236}">
                <a16:creationId xmlns:a16="http://schemas.microsoft.com/office/drawing/2014/main" id="{BE8B0B72-C401-4DA0-A5C1-2A8E40C1AC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4512" y="688310"/>
            <a:ext cx="1705927" cy="1705927"/>
          </a:xfrm>
          <a:prstGeom prst="rect">
            <a:avLst/>
          </a:prstGeom>
        </p:spPr>
      </p:pic>
    </p:spTree>
    <p:extLst>
      <p:ext uri="{BB962C8B-B14F-4D97-AF65-F5344CB8AC3E}">
        <p14:creationId xmlns:p14="http://schemas.microsoft.com/office/powerpoint/2010/main" val="1232862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2959F-AC91-4096-9768-30FF9A1DF6B8}"/>
              </a:ext>
            </a:extLst>
          </p:cNvPr>
          <p:cNvSpPr>
            <a:spLocks noGrp="1"/>
          </p:cNvSpPr>
          <p:nvPr>
            <p:ph idx="1"/>
          </p:nvPr>
        </p:nvSpPr>
        <p:spPr>
          <a:xfrm>
            <a:off x="838200" y="2151091"/>
            <a:ext cx="10515600" cy="4002722"/>
          </a:xfrm>
        </p:spPr>
        <p:txBody>
          <a:bodyPr/>
          <a:lstStyle/>
          <a:p>
            <a:pPr>
              <a:lnSpc>
                <a:spcPct val="100000"/>
              </a:lnSpc>
              <a:spcBef>
                <a:spcPts val="1200"/>
              </a:spcBef>
            </a:pPr>
            <a:r>
              <a:rPr lang="en-IN" b="1" dirty="0">
                <a:solidFill>
                  <a:srgbClr val="432B63"/>
                </a:solidFill>
              </a:rPr>
              <a:t>React</a:t>
            </a:r>
            <a:r>
              <a:rPr lang="en-IN" dirty="0">
                <a:solidFill>
                  <a:srgbClr val="432B63"/>
                </a:solidFill>
              </a:rPr>
              <a:t> (Frontend)</a:t>
            </a:r>
          </a:p>
          <a:p>
            <a:pPr>
              <a:lnSpc>
                <a:spcPct val="100000"/>
              </a:lnSpc>
              <a:spcBef>
                <a:spcPts val="1200"/>
              </a:spcBef>
            </a:pPr>
            <a:r>
              <a:rPr lang="en-IN" b="1" dirty="0">
                <a:solidFill>
                  <a:srgbClr val="432B63"/>
                </a:solidFill>
              </a:rPr>
              <a:t>SASS</a:t>
            </a:r>
            <a:r>
              <a:rPr lang="en-IN" dirty="0">
                <a:solidFill>
                  <a:srgbClr val="432B63"/>
                </a:solidFill>
              </a:rPr>
              <a:t> (Styling)</a:t>
            </a:r>
          </a:p>
          <a:p>
            <a:pPr>
              <a:lnSpc>
                <a:spcPct val="100000"/>
              </a:lnSpc>
              <a:spcBef>
                <a:spcPts val="1200"/>
              </a:spcBef>
            </a:pPr>
            <a:r>
              <a:rPr lang="en-IN" b="1" dirty="0">
                <a:solidFill>
                  <a:srgbClr val="432B63"/>
                </a:solidFill>
              </a:rPr>
              <a:t>Redux</a:t>
            </a:r>
            <a:r>
              <a:rPr lang="en-IN" dirty="0">
                <a:solidFill>
                  <a:srgbClr val="432B63"/>
                </a:solidFill>
              </a:rPr>
              <a:t> (State Management)</a:t>
            </a:r>
          </a:p>
          <a:p>
            <a:pPr>
              <a:lnSpc>
                <a:spcPct val="100000"/>
              </a:lnSpc>
              <a:spcBef>
                <a:spcPts val="1200"/>
              </a:spcBef>
            </a:pPr>
            <a:r>
              <a:rPr lang="en-IN" b="1" dirty="0">
                <a:solidFill>
                  <a:srgbClr val="432B63"/>
                </a:solidFill>
              </a:rPr>
              <a:t>MongoDB</a:t>
            </a:r>
            <a:r>
              <a:rPr lang="en-IN" dirty="0">
                <a:solidFill>
                  <a:srgbClr val="432B63"/>
                </a:solidFill>
              </a:rPr>
              <a:t> (DB)</a:t>
            </a:r>
          </a:p>
          <a:p>
            <a:pPr>
              <a:lnSpc>
                <a:spcPct val="100000"/>
              </a:lnSpc>
              <a:spcBef>
                <a:spcPts val="1200"/>
              </a:spcBef>
            </a:pPr>
            <a:r>
              <a:rPr lang="en-IN" b="1" dirty="0">
                <a:solidFill>
                  <a:srgbClr val="432B63"/>
                </a:solidFill>
              </a:rPr>
              <a:t>Strapi</a:t>
            </a:r>
            <a:r>
              <a:rPr lang="en-IN" dirty="0">
                <a:solidFill>
                  <a:srgbClr val="432B63"/>
                </a:solidFill>
              </a:rPr>
              <a:t> (Backend)</a:t>
            </a:r>
          </a:p>
          <a:p>
            <a:pPr>
              <a:lnSpc>
                <a:spcPct val="100000"/>
              </a:lnSpc>
              <a:spcBef>
                <a:spcPts val="1200"/>
              </a:spcBef>
            </a:pPr>
            <a:r>
              <a:rPr lang="en-IN" b="1" dirty="0">
                <a:solidFill>
                  <a:srgbClr val="432B63"/>
                </a:solidFill>
              </a:rPr>
              <a:t>Heroku</a:t>
            </a:r>
            <a:r>
              <a:rPr lang="en-IN" dirty="0">
                <a:solidFill>
                  <a:srgbClr val="432B63"/>
                </a:solidFill>
              </a:rPr>
              <a:t> (Hosting Backend)</a:t>
            </a:r>
          </a:p>
          <a:p>
            <a:pPr>
              <a:lnSpc>
                <a:spcPct val="100000"/>
              </a:lnSpc>
              <a:spcBef>
                <a:spcPts val="1200"/>
              </a:spcBef>
            </a:pPr>
            <a:r>
              <a:rPr lang="en-IN" b="1" dirty="0">
                <a:solidFill>
                  <a:srgbClr val="432B63"/>
                </a:solidFill>
              </a:rPr>
              <a:t>Netlify</a:t>
            </a:r>
            <a:r>
              <a:rPr lang="en-IN" dirty="0">
                <a:solidFill>
                  <a:srgbClr val="432B63"/>
                </a:solidFill>
              </a:rPr>
              <a:t> (Hosting Frontend)</a:t>
            </a:r>
          </a:p>
          <a:p>
            <a:pPr>
              <a:lnSpc>
                <a:spcPct val="100000"/>
              </a:lnSpc>
              <a:spcBef>
                <a:spcPts val="1800"/>
              </a:spcBef>
            </a:pPr>
            <a:endParaRPr lang="en-IN" dirty="0">
              <a:solidFill>
                <a:srgbClr val="432B63"/>
              </a:solidFill>
            </a:endParaRPr>
          </a:p>
        </p:txBody>
      </p:sp>
      <p:sp>
        <p:nvSpPr>
          <p:cNvPr id="5" name="Rectangle: Rounded Corners 4">
            <a:extLst>
              <a:ext uri="{FF2B5EF4-FFF2-40B4-BE49-F238E27FC236}">
                <a16:creationId xmlns:a16="http://schemas.microsoft.com/office/drawing/2014/main" id="{956B88CF-CA7E-4E29-82A0-45F4ED7B8E1A}"/>
              </a:ext>
            </a:extLst>
          </p:cNvPr>
          <p:cNvSpPr/>
          <p:nvPr/>
        </p:nvSpPr>
        <p:spPr>
          <a:xfrm>
            <a:off x="-461818" y="455515"/>
            <a:ext cx="7881189" cy="1235172"/>
          </a:xfrm>
          <a:prstGeom prst="roundRect">
            <a:avLst/>
          </a:prstGeom>
          <a:solidFill>
            <a:srgbClr val="432B63"/>
          </a:solidFill>
          <a:ln w="28575">
            <a:solidFill>
              <a:srgbClr val="DE2292"/>
            </a:solidFill>
          </a:ln>
          <a:effectLst>
            <a:glow rad="101600">
              <a:srgbClr val="E866B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10C580E-1956-4F30-824F-E4D5D09743A7}"/>
              </a:ext>
            </a:extLst>
          </p:cNvPr>
          <p:cNvSpPr>
            <a:spLocks noGrp="1"/>
          </p:cNvSpPr>
          <p:nvPr>
            <p:ph type="title"/>
          </p:nvPr>
        </p:nvSpPr>
        <p:spPr>
          <a:xfrm>
            <a:off x="838200" y="429162"/>
            <a:ext cx="10515600" cy="1325563"/>
          </a:xfrm>
        </p:spPr>
        <p:txBody>
          <a:bodyPr/>
          <a:lstStyle/>
          <a:p>
            <a:r>
              <a:rPr lang="en-IN" dirty="0">
                <a:solidFill>
                  <a:schemeClr val="bg1"/>
                </a:solidFill>
                <a:latin typeface="Arial Rounded MT Bold" panose="020F0704030504030204" pitchFamily="34" charset="0"/>
              </a:rPr>
              <a:t>TECHNOLOGIES</a:t>
            </a:r>
          </a:p>
        </p:txBody>
      </p:sp>
      <p:pic>
        <p:nvPicPr>
          <p:cNvPr id="6" name="Graphic 5">
            <a:extLst>
              <a:ext uri="{FF2B5EF4-FFF2-40B4-BE49-F238E27FC236}">
                <a16:creationId xmlns:a16="http://schemas.microsoft.com/office/drawing/2014/main" id="{15ED0B46-A564-4C97-98ED-21C69DA63D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0367" y="3577235"/>
            <a:ext cx="1997766" cy="1411723"/>
          </a:xfrm>
          <a:prstGeom prst="rect">
            <a:avLst/>
          </a:prstGeom>
        </p:spPr>
      </p:pic>
      <p:pic>
        <p:nvPicPr>
          <p:cNvPr id="8" name="Picture 7">
            <a:extLst>
              <a:ext uri="{FF2B5EF4-FFF2-40B4-BE49-F238E27FC236}">
                <a16:creationId xmlns:a16="http://schemas.microsoft.com/office/drawing/2014/main" id="{05F665D6-9279-4118-8A59-457B0E547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7122" y="3429000"/>
            <a:ext cx="1047599" cy="998828"/>
          </a:xfrm>
          <a:prstGeom prst="rect">
            <a:avLst/>
          </a:prstGeom>
        </p:spPr>
      </p:pic>
      <p:pic>
        <p:nvPicPr>
          <p:cNvPr id="10" name="Picture 9">
            <a:extLst>
              <a:ext uri="{FF2B5EF4-FFF2-40B4-BE49-F238E27FC236}">
                <a16:creationId xmlns:a16="http://schemas.microsoft.com/office/drawing/2014/main" id="{27194128-CA7E-4827-96F8-1050CD5441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9257" y="5291313"/>
            <a:ext cx="3194549" cy="862500"/>
          </a:xfrm>
          <a:prstGeom prst="rect">
            <a:avLst/>
          </a:prstGeom>
        </p:spPr>
      </p:pic>
      <p:pic>
        <p:nvPicPr>
          <p:cNvPr id="12" name="Graphic 11">
            <a:extLst>
              <a:ext uri="{FF2B5EF4-FFF2-40B4-BE49-F238E27FC236}">
                <a16:creationId xmlns:a16="http://schemas.microsoft.com/office/drawing/2014/main" id="{EB731F91-FACD-467B-B6E3-145362DD73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00367" y="2433724"/>
            <a:ext cx="2419226" cy="630219"/>
          </a:xfrm>
          <a:prstGeom prst="rect">
            <a:avLst/>
          </a:prstGeom>
        </p:spPr>
      </p:pic>
      <p:pic>
        <p:nvPicPr>
          <p:cNvPr id="14" name="Picture 13">
            <a:extLst>
              <a:ext uri="{FF2B5EF4-FFF2-40B4-BE49-F238E27FC236}">
                <a16:creationId xmlns:a16="http://schemas.microsoft.com/office/drawing/2014/main" id="{E550F4B0-FB44-49F9-BCA6-21D1E9F810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37481" y="4780344"/>
            <a:ext cx="879878" cy="1373469"/>
          </a:xfrm>
          <a:prstGeom prst="rect">
            <a:avLst/>
          </a:prstGeom>
        </p:spPr>
      </p:pic>
      <p:pic>
        <p:nvPicPr>
          <p:cNvPr id="16" name="Picture 15">
            <a:extLst>
              <a:ext uri="{FF2B5EF4-FFF2-40B4-BE49-F238E27FC236}">
                <a16:creationId xmlns:a16="http://schemas.microsoft.com/office/drawing/2014/main" id="{1CD0402B-D871-46E5-A313-62077F34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09031" y="2278094"/>
            <a:ext cx="984476" cy="984476"/>
          </a:xfrm>
          <a:prstGeom prst="rect">
            <a:avLst/>
          </a:prstGeom>
        </p:spPr>
      </p:pic>
      <p:pic>
        <p:nvPicPr>
          <p:cNvPr id="18" name="Picture 17">
            <a:extLst>
              <a:ext uri="{FF2B5EF4-FFF2-40B4-BE49-F238E27FC236}">
                <a16:creationId xmlns:a16="http://schemas.microsoft.com/office/drawing/2014/main" id="{ACE5FFBC-A6D0-48FF-BE4F-185A096103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88173" y="619903"/>
            <a:ext cx="1513096" cy="1134822"/>
          </a:xfrm>
          <a:prstGeom prst="rect">
            <a:avLst/>
          </a:prstGeom>
        </p:spPr>
      </p:pic>
    </p:spTree>
    <p:extLst>
      <p:ext uri="{BB962C8B-B14F-4D97-AF65-F5344CB8AC3E}">
        <p14:creationId xmlns:p14="http://schemas.microsoft.com/office/powerpoint/2010/main" val="127994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17E518-B8FE-48E1-A837-93AF358E5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458" y="1804365"/>
            <a:ext cx="3308068" cy="3308068"/>
          </a:xfrm>
          <a:prstGeom prst="rect">
            <a:avLst/>
          </a:prstGeom>
        </p:spPr>
      </p:pic>
      <p:pic>
        <p:nvPicPr>
          <p:cNvPr id="8" name="Picture 7">
            <a:extLst>
              <a:ext uri="{FF2B5EF4-FFF2-40B4-BE49-F238E27FC236}">
                <a16:creationId xmlns:a16="http://schemas.microsoft.com/office/drawing/2014/main" id="{0ACB7DFE-36ED-4586-8CB9-830E77EE0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52" y="1960538"/>
            <a:ext cx="3102255" cy="3102255"/>
          </a:xfrm>
          <a:prstGeom prst="rect">
            <a:avLst/>
          </a:prstGeom>
        </p:spPr>
      </p:pic>
      <p:pic>
        <p:nvPicPr>
          <p:cNvPr id="10" name="Picture 9">
            <a:extLst>
              <a:ext uri="{FF2B5EF4-FFF2-40B4-BE49-F238E27FC236}">
                <a16:creationId xmlns:a16="http://schemas.microsoft.com/office/drawing/2014/main" id="{C6E0AFC5-0141-4115-8C5B-C443064CC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008" y="2160546"/>
            <a:ext cx="3308068" cy="3308068"/>
          </a:xfrm>
          <a:prstGeom prst="rect">
            <a:avLst/>
          </a:prstGeom>
        </p:spPr>
      </p:pic>
      <p:sp>
        <p:nvSpPr>
          <p:cNvPr id="11" name="Rectangle: Rounded Corners 10">
            <a:extLst>
              <a:ext uri="{FF2B5EF4-FFF2-40B4-BE49-F238E27FC236}">
                <a16:creationId xmlns:a16="http://schemas.microsoft.com/office/drawing/2014/main" id="{CFE04DC6-11E4-4135-B671-E132B8915327}"/>
              </a:ext>
            </a:extLst>
          </p:cNvPr>
          <p:cNvSpPr/>
          <p:nvPr/>
        </p:nvSpPr>
        <p:spPr>
          <a:xfrm>
            <a:off x="3824228" y="455515"/>
            <a:ext cx="4421528" cy="1235172"/>
          </a:xfrm>
          <a:prstGeom prst="roundRect">
            <a:avLst/>
          </a:prstGeom>
          <a:solidFill>
            <a:srgbClr val="432B63"/>
          </a:solidFill>
          <a:ln w="28575">
            <a:solidFill>
              <a:srgbClr val="DE2292"/>
            </a:solidFill>
          </a:ln>
          <a:effectLst>
            <a:glow rad="101600">
              <a:srgbClr val="E866B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FD03FFEE-0978-438B-A3E1-8841DC9E3256}"/>
              </a:ext>
            </a:extLst>
          </p:cNvPr>
          <p:cNvSpPr txBox="1">
            <a:spLocks/>
          </p:cNvSpPr>
          <p:nvPr/>
        </p:nvSpPr>
        <p:spPr>
          <a:xfrm>
            <a:off x="3824228" y="429162"/>
            <a:ext cx="4421528"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bg1"/>
                </a:solidFill>
                <a:latin typeface="Arial Rounded MT Bold" panose="020F0704030504030204" pitchFamily="34" charset="0"/>
              </a:rPr>
              <a:t>BADGES</a:t>
            </a:r>
          </a:p>
        </p:txBody>
      </p:sp>
      <p:sp>
        <p:nvSpPr>
          <p:cNvPr id="13" name="TextBox 12">
            <a:extLst>
              <a:ext uri="{FF2B5EF4-FFF2-40B4-BE49-F238E27FC236}">
                <a16:creationId xmlns:a16="http://schemas.microsoft.com/office/drawing/2014/main" id="{6CF1511E-2E13-4418-8257-2F5C12FD20BB}"/>
              </a:ext>
            </a:extLst>
          </p:cNvPr>
          <p:cNvSpPr txBox="1"/>
          <p:nvPr/>
        </p:nvSpPr>
        <p:spPr>
          <a:xfrm>
            <a:off x="4279380" y="5694599"/>
            <a:ext cx="3308068" cy="707886"/>
          </a:xfrm>
          <a:prstGeom prst="rect">
            <a:avLst/>
          </a:prstGeom>
          <a:noFill/>
        </p:spPr>
        <p:txBody>
          <a:bodyPr wrap="square" rtlCol="0">
            <a:spAutoFit/>
          </a:bodyPr>
          <a:lstStyle/>
          <a:p>
            <a:pPr algn="ctr"/>
            <a:r>
              <a:rPr lang="en-US" sz="2000" dirty="0">
                <a:solidFill>
                  <a:schemeClr val="tx1">
                    <a:lumMod val="85000"/>
                    <a:lumOff val="15000"/>
                  </a:schemeClr>
                </a:solidFill>
                <a:latin typeface="Dubai" panose="020B0503030403030204" pitchFamily="34" charset="-78"/>
                <a:cs typeface="Dubai" panose="020B0503030403030204" pitchFamily="34" charset="-78"/>
              </a:rPr>
              <a:t>Submitted an assignment with no plagiarism</a:t>
            </a:r>
            <a:endParaRPr lang="en-IN" sz="2000" b="1" dirty="0">
              <a:solidFill>
                <a:schemeClr val="tx1">
                  <a:lumMod val="85000"/>
                  <a:lumOff val="15000"/>
                </a:schemeClr>
              </a:solidFill>
              <a:latin typeface="Dubai" panose="020B0503030403030204" pitchFamily="34" charset="-78"/>
              <a:cs typeface="Dubai" panose="020B0503030403030204" pitchFamily="34" charset="-78"/>
            </a:endParaRPr>
          </a:p>
        </p:txBody>
      </p:sp>
      <p:sp>
        <p:nvSpPr>
          <p:cNvPr id="14" name="TextBox 13">
            <a:extLst>
              <a:ext uri="{FF2B5EF4-FFF2-40B4-BE49-F238E27FC236}">
                <a16:creationId xmlns:a16="http://schemas.microsoft.com/office/drawing/2014/main" id="{FDC007F8-078D-4D23-BC24-1C9B2A15EBFB}"/>
              </a:ext>
            </a:extLst>
          </p:cNvPr>
          <p:cNvSpPr txBox="1"/>
          <p:nvPr/>
        </p:nvSpPr>
        <p:spPr>
          <a:xfrm>
            <a:off x="754532" y="5300528"/>
            <a:ext cx="2688097" cy="707886"/>
          </a:xfrm>
          <a:prstGeom prst="rect">
            <a:avLst/>
          </a:prstGeom>
          <a:noFill/>
        </p:spPr>
        <p:txBody>
          <a:bodyPr wrap="square" rtlCol="0">
            <a:spAutoFit/>
          </a:bodyPr>
          <a:lstStyle/>
          <a:p>
            <a:pPr algn="ctr"/>
            <a:r>
              <a:rPr lang="en-US" sz="2000" dirty="0">
                <a:solidFill>
                  <a:schemeClr val="tx1">
                    <a:lumMod val="85000"/>
                    <a:lumOff val="15000"/>
                  </a:schemeClr>
                </a:solidFill>
                <a:latin typeface="Dubai" panose="020B0503030403030204" pitchFamily="34" charset="-78"/>
                <a:cs typeface="Dubai" panose="020B0503030403030204" pitchFamily="34" charset="-78"/>
              </a:rPr>
              <a:t>Submitted 6 assignments in total</a:t>
            </a:r>
            <a:endParaRPr lang="en-IN" sz="2000" b="1" dirty="0">
              <a:solidFill>
                <a:schemeClr val="tx1">
                  <a:lumMod val="85000"/>
                  <a:lumOff val="15000"/>
                </a:schemeClr>
              </a:solidFill>
              <a:latin typeface="Dubai" panose="020B0503030403030204" pitchFamily="34" charset="-78"/>
              <a:cs typeface="Dubai" panose="020B0503030403030204" pitchFamily="34" charset="-78"/>
            </a:endParaRPr>
          </a:p>
        </p:txBody>
      </p:sp>
      <p:sp>
        <p:nvSpPr>
          <p:cNvPr id="15" name="TextBox 14">
            <a:extLst>
              <a:ext uri="{FF2B5EF4-FFF2-40B4-BE49-F238E27FC236}">
                <a16:creationId xmlns:a16="http://schemas.microsoft.com/office/drawing/2014/main" id="{54A02339-9E55-4E4B-BBB3-FADF64BE632D}"/>
              </a:ext>
            </a:extLst>
          </p:cNvPr>
          <p:cNvSpPr txBox="1"/>
          <p:nvPr/>
        </p:nvSpPr>
        <p:spPr>
          <a:xfrm>
            <a:off x="8286990" y="5312441"/>
            <a:ext cx="2970956" cy="707886"/>
          </a:xfrm>
          <a:prstGeom prst="rect">
            <a:avLst/>
          </a:prstGeom>
          <a:noFill/>
        </p:spPr>
        <p:txBody>
          <a:bodyPr wrap="square" rtlCol="0">
            <a:spAutoFit/>
          </a:bodyPr>
          <a:lstStyle/>
          <a:p>
            <a:pPr algn="ctr"/>
            <a:r>
              <a:rPr lang="en-US" sz="2000" dirty="0">
                <a:solidFill>
                  <a:schemeClr val="tx1">
                    <a:lumMod val="85000"/>
                    <a:lumOff val="15000"/>
                  </a:schemeClr>
                </a:solidFill>
                <a:latin typeface="Dubai" panose="020B0503030403030204" pitchFamily="34" charset="-78"/>
                <a:cs typeface="Dubai" panose="020B0503030403030204" pitchFamily="34" charset="-78"/>
              </a:rPr>
              <a:t>Submitted their first assignment</a:t>
            </a:r>
            <a:endParaRPr lang="en-IN" sz="2000" b="1" dirty="0">
              <a:solidFill>
                <a:schemeClr val="tx1">
                  <a:lumMod val="85000"/>
                  <a:lumOff val="15000"/>
                </a:schemeClr>
              </a:solidFill>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07733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B1795-6BD2-4B68-BF1D-54B9C4B7279F}"/>
              </a:ext>
            </a:extLst>
          </p:cNvPr>
          <p:cNvPicPr>
            <a:picLocks noChangeAspect="1"/>
          </p:cNvPicPr>
          <p:nvPr/>
        </p:nvPicPr>
        <p:blipFill rotWithShape="1">
          <a:blip r:embed="rId2">
            <a:extLst>
              <a:ext uri="{28A0092B-C50C-407E-A947-70E740481C1C}">
                <a14:useLocalDpi xmlns:a14="http://schemas.microsoft.com/office/drawing/2010/main" val="0"/>
              </a:ext>
            </a:extLst>
          </a:blip>
          <a:srcRect b="36170"/>
          <a:stretch/>
        </p:blipFill>
        <p:spPr>
          <a:xfrm>
            <a:off x="0" y="0"/>
            <a:ext cx="12192000" cy="6858000"/>
          </a:xfrm>
          <a:prstGeom prst="rect">
            <a:avLst/>
          </a:prstGeom>
        </p:spPr>
      </p:pic>
      <p:sp>
        <p:nvSpPr>
          <p:cNvPr id="4" name="Title 1">
            <a:extLst>
              <a:ext uri="{FF2B5EF4-FFF2-40B4-BE49-F238E27FC236}">
                <a16:creationId xmlns:a16="http://schemas.microsoft.com/office/drawing/2014/main" id="{B5C307A7-DC9C-438E-A5D6-239BAA912217}"/>
              </a:ext>
            </a:extLst>
          </p:cNvPr>
          <p:cNvSpPr txBox="1">
            <a:spLocks/>
          </p:cNvSpPr>
          <p:nvPr/>
        </p:nvSpPr>
        <p:spPr>
          <a:xfrm>
            <a:off x="6858000" y="5730240"/>
            <a:ext cx="5333998" cy="1127760"/>
          </a:xfrm>
          <a:prstGeom prst="rect">
            <a:avLst/>
          </a:prstGeom>
          <a:solidFill>
            <a:srgbClr val="990099"/>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600" dirty="0">
              <a:solidFill>
                <a:schemeClr val="bg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D4DE5E84-7F4F-4A0D-B8AC-3A91F2970C4E}"/>
              </a:ext>
            </a:extLst>
          </p:cNvPr>
          <p:cNvSpPr txBox="1"/>
          <p:nvPr/>
        </p:nvSpPr>
        <p:spPr>
          <a:xfrm>
            <a:off x="7238999" y="5970954"/>
            <a:ext cx="5212079" cy="646331"/>
          </a:xfrm>
          <a:prstGeom prst="rect">
            <a:avLst/>
          </a:prstGeom>
          <a:noFill/>
        </p:spPr>
        <p:txBody>
          <a:bodyPr wrap="square">
            <a:spAutoFit/>
          </a:bodyPr>
          <a:lstStyle/>
          <a:p>
            <a:r>
              <a:rPr lang="en-IN" sz="3600" dirty="0">
                <a:solidFill>
                  <a:schemeClr val="bg1"/>
                </a:solidFill>
                <a:latin typeface="Arial Rounded MT Bold" panose="020F0704030504030204" pitchFamily="34" charset="0"/>
              </a:rPr>
              <a:t>Student Dashboard</a:t>
            </a:r>
          </a:p>
        </p:txBody>
      </p:sp>
    </p:spTree>
    <p:extLst>
      <p:ext uri="{BB962C8B-B14F-4D97-AF65-F5344CB8AC3E}">
        <p14:creationId xmlns:p14="http://schemas.microsoft.com/office/powerpoint/2010/main" val="160984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78E970-9458-4213-B092-F36A030BF769}"/>
              </a:ext>
            </a:extLst>
          </p:cNvPr>
          <p:cNvPicPr>
            <a:picLocks noChangeAspect="1"/>
          </p:cNvPicPr>
          <p:nvPr/>
        </p:nvPicPr>
        <p:blipFill rotWithShape="1">
          <a:blip r:embed="rId2">
            <a:extLst>
              <a:ext uri="{28A0092B-C50C-407E-A947-70E740481C1C}">
                <a14:useLocalDpi xmlns:a14="http://schemas.microsoft.com/office/drawing/2010/main" val="0"/>
              </a:ext>
            </a:extLst>
          </a:blip>
          <a:srcRect t="35886" b="285"/>
          <a:stretch/>
        </p:blipFill>
        <p:spPr>
          <a:xfrm>
            <a:off x="0" y="0"/>
            <a:ext cx="12192000" cy="6858000"/>
          </a:xfrm>
          <a:prstGeom prst="rect">
            <a:avLst/>
          </a:prstGeom>
        </p:spPr>
      </p:pic>
      <p:sp>
        <p:nvSpPr>
          <p:cNvPr id="3" name="Title 1">
            <a:extLst>
              <a:ext uri="{FF2B5EF4-FFF2-40B4-BE49-F238E27FC236}">
                <a16:creationId xmlns:a16="http://schemas.microsoft.com/office/drawing/2014/main" id="{76116FC2-718C-4B28-8E21-82B64F133196}"/>
              </a:ext>
            </a:extLst>
          </p:cNvPr>
          <p:cNvSpPr txBox="1">
            <a:spLocks/>
          </p:cNvSpPr>
          <p:nvPr/>
        </p:nvSpPr>
        <p:spPr>
          <a:xfrm>
            <a:off x="6858000" y="5730240"/>
            <a:ext cx="5333998" cy="1127760"/>
          </a:xfrm>
          <a:prstGeom prst="rect">
            <a:avLst/>
          </a:prstGeom>
          <a:solidFill>
            <a:srgbClr val="990099"/>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600" dirty="0">
              <a:solidFill>
                <a:schemeClr val="bg1"/>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2622D4EA-8A4A-4FD8-B4CA-F3F17F205985}"/>
              </a:ext>
            </a:extLst>
          </p:cNvPr>
          <p:cNvSpPr txBox="1"/>
          <p:nvPr/>
        </p:nvSpPr>
        <p:spPr>
          <a:xfrm>
            <a:off x="7238999" y="5970954"/>
            <a:ext cx="5212079" cy="646331"/>
          </a:xfrm>
          <a:prstGeom prst="rect">
            <a:avLst/>
          </a:prstGeom>
          <a:noFill/>
        </p:spPr>
        <p:txBody>
          <a:bodyPr wrap="square">
            <a:spAutoFit/>
          </a:bodyPr>
          <a:lstStyle/>
          <a:p>
            <a:r>
              <a:rPr lang="en-IN" sz="3600" dirty="0">
                <a:solidFill>
                  <a:schemeClr val="bg1"/>
                </a:solidFill>
                <a:latin typeface="Arial Rounded MT Bold" panose="020F0704030504030204" pitchFamily="34" charset="0"/>
              </a:rPr>
              <a:t>Student Dashboard</a:t>
            </a:r>
          </a:p>
        </p:txBody>
      </p:sp>
    </p:spTree>
    <p:extLst>
      <p:ext uri="{BB962C8B-B14F-4D97-AF65-F5344CB8AC3E}">
        <p14:creationId xmlns:p14="http://schemas.microsoft.com/office/powerpoint/2010/main" val="2597442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F086C-619C-41A6-A8A4-5DDE1294A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039"/>
            <a:ext cx="12192000" cy="5664200"/>
          </a:xfrm>
          <a:prstGeom prst="rect">
            <a:avLst/>
          </a:prstGeom>
        </p:spPr>
      </p:pic>
      <p:sp>
        <p:nvSpPr>
          <p:cNvPr id="4" name="Title 1">
            <a:extLst>
              <a:ext uri="{FF2B5EF4-FFF2-40B4-BE49-F238E27FC236}">
                <a16:creationId xmlns:a16="http://schemas.microsoft.com/office/drawing/2014/main" id="{1081D63C-FD0C-4EE6-A241-E9DA41C0FF45}"/>
              </a:ext>
            </a:extLst>
          </p:cNvPr>
          <p:cNvSpPr txBox="1">
            <a:spLocks/>
          </p:cNvSpPr>
          <p:nvPr/>
        </p:nvSpPr>
        <p:spPr>
          <a:xfrm>
            <a:off x="3429001" y="5730240"/>
            <a:ext cx="5333998" cy="1127760"/>
          </a:xfrm>
          <a:prstGeom prst="rect">
            <a:avLst/>
          </a:prstGeom>
          <a:solidFill>
            <a:srgbClr val="990099"/>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600"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8FBD57E0-BCB5-4E66-8EA5-C402AC5F11CE}"/>
              </a:ext>
            </a:extLst>
          </p:cNvPr>
          <p:cNvSpPr txBox="1"/>
          <p:nvPr/>
        </p:nvSpPr>
        <p:spPr>
          <a:xfrm>
            <a:off x="3489960" y="5970954"/>
            <a:ext cx="5212079" cy="646331"/>
          </a:xfrm>
          <a:prstGeom prst="rect">
            <a:avLst/>
          </a:prstGeom>
          <a:noFill/>
        </p:spPr>
        <p:txBody>
          <a:bodyPr wrap="square">
            <a:spAutoFit/>
          </a:bodyPr>
          <a:lstStyle/>
          <a:p>
            <a:pPr algn="ctr"/>
            <a:r>
              <a:rPr lang="en-IN" sz="3600" dirty="0">
                <a:solidFill>
                  <a:schemeClr val="bg1"/>
                </a:solidFill>
                <a:latin typeface="Arial Rounded MT Bold" panose="020F0704030504030204" pitchFamily="34" charset="0"/>
              </a:rPr>
              <a:t>Assignment</a:t>
            </a:r>
          </a:p>
        </p:txBody>
      </p:sp>
    </p:spTree>
    <p:extLst>
      <p:ext uri="{BB962C8B-B14F-4D97-AF65-F5344CB8AC3E}">
        <p14:creationId xmlns:p14="http://schemas.microsoft.com/office/powerpoint/2010/main" val="2736609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299</Words>
  <Application>Microsoft Office PowerPoint</Application>
  <PresentationFormat>Widescreen</PresentationFormat>
  <Paragraphs>42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Dubai</vt:lpstr>
      <vt:lpstr>Calibri Light</vt:lpstr>
      <vt:lpstr>Calibri</vt:lpstr>
      <vt:lpstr>Arial Rounded MT Bold</vt:lpstr>
      <vt:lpstr>Office Theme</vt:lpstr>
      <vt:lpstr>PowerPoint Presentation</vt:lpstr>
      <vt:lpstr>PROBLEM</vt:lpstr>
      <vt:lpstr>FUNSIGNS</vt:lpstr>
      <vt:lpstr>CORE FEATURES</vt:lpstr>
      <vt:lpstr>TECHNOLOGIES</vt:lpstr>
      <vt:lpstr>PowerPoint Presentation</vt:lpstr>
      <vt:lpstr>PowerPoint Presentation</vt:lpstr>
      <vt:lpstr>PowerPoint Presentation</vt:lpstr>
      <vt:lpstr>PowerPoint Presentation</vt:lpstr>
      <vt:lpstr>PowerPoint Presentation</vt:lpstr>
      <vt:lpstr>PowerPoint Presentation</vt:lpstr>
      <vt:lpstr>FUTURE SCOPE</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Pawan Kolhe</dc:creator>
  <cp:lastModifiedBy>Pawan Kolhe</cp:lastModifiedBy>
  <cp:revision>101</cp:revision>
  <dcterms:created xsi:type="dcterms:W3CDTF">2021-01-07T12:11:57Z</dcterms:created>
  <dcterms:modified xsi:type="dcterms:W3CDTF">2021-01-07T16:26:27Z</dcterms:modified>
</cp:coreProperties>
</file>